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0" r:id="rId6"/>
    <p:sldId id="298" r:id="rId7"/>
    <p:sldId id="261" r:id="rId8"/>
    <p:sldId id="266" r:id="rId9"/>
    <p:sldId id="264" r:id="rId10"/>
    <p:sldId id="263" r:id="rId11"/>
    <p:sldId id="299" r:id="rId12"/>
    <p:sldId id="265" r:id="rId13"/>
    <p:sldId id="267" r:id="rId14"/>
    <p:sldId id="268" r:id="rId15"/>
    <p:sldId id="269" r:id="rId16"/>
    <p:sldId id="300" r:id="rId17"/>
    <p:sldId id="270" r:id="rId18"/>
    <p:sldId id="273" r:id="rId19"/>
    <p:sldId id="272" r:id="rId20"/>
    <p:sldId id="271" r:id="rId21"/>
    <p:sldId id="301" r:id="rId22"/>
    <p:sldId id="274" r:id="rId23"/>
    <p:sldId id="277" r:id="rId24"/>
    <p:sldId id="276" r:id="rId25"/>
    <p:sldId id="275" r:id="rId26"/>
    <p:sldId id="302" r:id="rId27"/>
    <p:sldId id="278" r:id="rId28"/>
    <p:sldId id="281" r:id="rId29"/>
    <p:sldId id="280" r:id="rId30"/>
    <p:sldId id="279" r:id="rId31"/>
    <p:sldId id="303" r:id="rId32"/>
    <p:sldId id="286" r:id="rId33"/>
    <p:sldId id="289" r:id="rId34"/>
    <p:sldId id="288" r:id="rId35"/>
    <p:sldId id="287" r:id="rId36"/>
    <p:sldId id="304" r:id="rId37"/>
    <p:sldId id="290" r:id="rId38"/>
    <p:sldId id="293" r:id="rId39"/>
    <p:sldId id="292" r:id="rId40"/>
    <p:sldId id="291" r:id="rId41"/>
    <p:sldId id="294" r:id="rId42"/>
    <p:sldId id="295" r:id="rId43"/>
    <p:sldId id="296" r:id="rId44"/>
    <p:sldId id="297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>
        <p:scale>
          <a:sx n="75" d="100"/>
          <a:sy n="75" d="100"/>
        </p:scale>
        <p:origin x="840" y="31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N" dirty="0" smtClean="0"/>
              <a:t>Day</a:t>
            </a:r>
            <a:r>
              <a:rPr lang="en-IN" baseline="0" dirty="0" smtClean="0"/>
              <a:t> 1</a:t>
            </a:r>
            <a:endParaRPr lang="en-IN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296636473179908E-2"/>
          <c:y val="0"/>
          <c:w val="0.88811387114462137"/>
          <c:h val="0.95135861804825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Family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Sheet1!$B$2:$B$5</c:f>
              <c:numCache>
                <c:formatCode>_("₹"* #,##0.00_);_("₹"* \(#,##0.00\);_("₹"* "-"??_);_(@_)</c:formatCode>
                <c:ptCount val="4"/>
                <c:pt idx="0">
                  <c:v>500</c:v>
                </c:pt>
                <c:pt idx="1">
                  <c:v>1000</c:v>
                </c:pt>
                <c:pt idx="2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A-4418-B146-7B53E36613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Sheet1!$C$2:$C$5</c:f>
              <c:numCache>
                <c:formatCode>_("₹"* #,##0.00_);_("₹"* \(#,##0.00\);_("₹"* "-"??_);_(@_)</c:formatCode>
                <c:ptCount val="4"/>
                <c:pt idx="0">
                  <c:v>300</c:v>
                </c:pt>
                <c:pt idx="1">
                  <c:v>2000</c:v>
                </c:pt>
                <c:pt idx="2">
                  <c:v>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A-4418-B146-7B53E36613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Family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Sheet1!$D$2:$D$5</c:f>
              <c:numCache>
                <c:formatCode>_("₹"* #,##0.00_);_("₹"* \(#,##0.00\);_("₹"* "-"??_);_(@_)</c:formatCode>
                <c:ptCount val="4"/>
                <c:pt idx="0">
                  <c:v>800</c:v>
                </c:pt>
                <c:pt idx="1">
                  <c:v>1500</c:v>
                </c:pt>
                <c:pt idx="2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A-4418-B146-7B53E36613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Family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Sheet1!$E$2:$E$5</c:f>
              <c:numCache>
                <c:formatCode>_("₹"* #,##0.00_);_("₹"* \(#,##0.00\);_("₹"* "-"??_);_(@_)</c:formatCode>
                <c:ptCount val="4"/>
                <c:pt idx="0">
                  <c:v>1100</c:v>
                </c:pt>
                <c:pt idx="1">
                  <c:v>1600</c:v>
                </c:pt>
                <c:pt idx="2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A-4418-B146-7B53E36613D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Family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Sheet1!$F$2:$F$5</c:f>
              <c:numCache>
                <c:formatCode>_("₹"* #,##0.00_);_("₹"* \(#,##0.00\);_("₹"* "-"??_);_(@_)</c:formatCode>
                <c:ptCount val="4"/>
                <c:pt idx="0">
                  <c:v>600</c:v>
                </c:pt>
                <c:pt idx="1">
                  <c:v>2200</c:v>
                </c:pt>
                <c:pt idx="2">
                  <c:v>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EA-4418-B146-7B53E36613D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Family 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Sheet1!$G$2:$G$5</c:f>
              <c:numCache>
                <c:formatCode>_("₹"* #,##0.00_);_("₹"* \(#,##0.00\);_("₹"* "-"??_);_(@_)</c:formatCode>
                <c:ptCount val="4"/>
                <c:pt idx="0">
                  <c:v>110</c:v>
                </c:pt>
                <c:pt idx="1">
                  <c:v>1400</c:v>
                </c:pt>
                <c:pt idx="2">
                  <c:v>1290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EA-4418-B146-7B53E36613D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Family 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8000"/>
                    <a:lumMod val="114000"/>
                  </a:schemeClr>
                </a:gs>
                <a:gs pos="100000">
                  <a:schemeClr val="accent1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Sheet1!$H$2:$H$5</c:f>
              <c:numCache>
                <c:formatCode>_("₹"* #,##0.00_);_("₹"* \(#,##0.00\);_("₹"* "-"??_);_(@_)</c:formatCode>
                <c:ptCount val="4"/>
                <c:pt idx="0">
                  <c:v>2000</c:v>
                </c:pt>
                <c:pt idx="1">
                  <c:v>5000</c:v>
                </c:pt>
                <c:pt idx="2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EA-4418-B146-7B53E36613D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Family 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8000"/>
                    <a:lumMod val="114000"/>
                  </a:schemeClr>
                </a:gs>
                <a:gs pos="100000">
                  <a:schemeClr val="accent2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Sheet1!$I$2:$I$5</c:f>
              <c:numCache>
                <c:formatCode>_("₹"* #,##0.00_);_("₹"* \(#,##0.00\);_("₹"* "-"??_);_(@_)</c:formatCode>
                <c:ptCount val="4"/>
                <c:pt idx="0">
                  <c:v>1300</c:v>
                </c:pt>
                <c:pt idx="1">
                  <c:v>3000</c:v>
                </c:pt>
                <c:pt idx="2">
                  <c:v>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EA-4418-B146-7B53E36613D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Family 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98000"/>
                    <a:lumMod val="114000"/>
                  </a:schemeClr>
                </a:gs>
                <a:gs pos="100000">
                  <a:schemeClr val="accent3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Sheet1!$J$2:$J$5</c:f>
              <c:numCache>
                <c:formatCode>_("₹"* #,##0.00_);_("₹"* \(#,##0.00\);_("₹"* "-"??_);_(@_)</c:formatCode>
                <c:ptCount val="4"/>
                <c:pt idx="0">
                  <c:v>2400</c:v>
                </c:pt>
                <c:pt idx="1">
                  <c:v>3500</c:v>
                </c:pt>
                <c:pt idx="2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EA-4418-B146-7B53E36613D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Family 10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98000"/>
                    <a:lumMod val="114000"/>
                  </a:schemeClr>
                </a:gs>
                <a:gs pos="100000">
                  <a:schemeClr val="accent4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Sheet1!$K$2:$K$5</c:f>
              <c:numCache>
                <c:formatCode>_("₹"* #,##0.00_);_("₹"* \(#,##0.00\);_("₹"* "-"??_);_(@_)</c:formatCode>
                <c:ptCount val="4"/>
                <c:pt idx="0">
                  <c:v>200</c:v>
                </c:pt>
                <c:pt idx="1">
                  <c:v>3200</c:v>
                </c:pt>
                <c:pt idx="2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EA-4418-B146-7B53E3661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1134608"/>
        <c:axId val="101135024"/>
      </c:barChart>
      <c:catAx>
        <c:axId val="10113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5024"/>
        <c:crosses val="autoZero"/>
        <c:auto val="1"/>
        <c:lblAlgn val="ctr"/>
        <c:lblOffset val="100"/>
        <c:noMultiLvlLbl val="0"/>
      </c:catAx>
      <c:valAx>
        <c:axId val="10113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₹&quot;* #,##0.00_);_(&quot;₹&quot;* \(#,##0.00\);_(&quot;₹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N" dirty="0" smtClean="0"/>
              <a:t>Saving</a:t>
            </a:r>
            <a:endParaRPr lang="en-IN" dirty="0"/>
          </a:p>
        </c:rich>
      </c:tx>
      <c:layout>
        <c:manualLayout>
          <c:xMode val="edge"/>
          <c:yMode val="edge"/>
          <c:x val="0.82999250469599561"/>
          <c:y val="2.52989637231861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296636473179908E-2"/>
          <c:y val="0"/>
          <c:w val="0.88811387114462137"/>
          <c:h val="0.95135861804825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Family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A-4418-B146-7B53E36613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A-4418-B146-7B53E36613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Family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A-4418-B146-7B53E36613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Family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A-4418-B146-7B53E36613D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Family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EA-4418-B146-7B53E36613D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Family 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EA-4418-B146-7B53E36613D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Family 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8000"/>
                    <a:lumMod val="114000"/>
                  </a:schemeClr>
                </a:gs>
                <a:gs pos="100000">
                  <a:schemeClr val="accent1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EA-4418-B146-7B53E36613D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Family 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8000"/>
                    <a:lumMod val="114000"/>
                  </a:schemeClr>
                </a:gs>
                <a:gs pos="100000">
                  <a:schemeClr val="accent2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Sheet1!$I$2:$I$5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EA-4418-B146-7B53E36613D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Family 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98000"/>
                    <a:lumMod val="114000"/>
                  </a:schemeClr>
                </a:gs>
                <a:gs pos="100000">
                  <a:schemeClr val="accent3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EA-4418-B146-7B53E36613D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Family 10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98000"/>
                    <a:lumMod val="114000"/>
                  </a:schemeClr>
                </a:gs>
                <a:gs pos="100000">
                  <a:schemeClr val="accent4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Sheet1!$K$2:$K$5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EA-4418-B146-7B53E3661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1134608"/>
        <c:axId val="101135024"/>
      </c:barChart>
      <c:catAx>
        <c:axId val="10113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5024"/>
        <c:crosses val="autoZero"/>
        <c:auto val="1"/>
        <c:lblAlgn val="ctr"/>
        <c:lblOffset val="100"/>
        <c:noMultiLvlLbl val="0"/>
      </c:catAx>
      <c:valAx>
        <c:axId val="10113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₹&quot;* #,##0.00_);_(&quot;₹&quot;* \(#,##0.00\);_(&quot;₹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2783483255179735"/>
          <c:y val="8.5802408504252012E-2"/>
          <c:w val="9.5896901783348393E-2"/>
          <c:h val="0.39149954818900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N" dirty="0" smtClean="0"/>
              <a:t>Income</a:t>
            </a:r>
            <a:endParaRPr lang="en-IN" dirty="0"/>
          </a:p>
        </c:rich>
      </c:tx>
      <c:layout>
        <c:manualLayout>
          <c:xMode val="edge"/>
          <c:yMode val="edge"/>
          <c:x val="0.8406715523309598"/>
          <c:y val="2.52989637231861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296636473179908E-2"/>
          <c:y val="0"/>
          <c:w val="0.88811387114462137"/>
          <c:h val="0.95135861804825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Family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Sheet1!$B$2:$B$5</c:f>
              <c:numCache>
                <c:formatCode>_("₹"* #,##0.00_);_("₹"* \(#,##0.00\);_("₹"* "-"??_);_(@_)</c:formatCode>
                <c:ptCount val="4"/>
                <c:pt idx="0">
                  <c:v>1000</c:v>
                </c:pt>
                <c:pt idx="1">
                  <c:v>0</c:v>
                </c:pt>
                <c:pt idx="2">
                  <c:v>1000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A-4418-B146-7B53E36613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Sheet1!$C$2:$C$5</c:f>
              <c:numCache>
                <c:formatCode>_("₹"* #,##0.00_);_("₹"* \(#,##0.00\);_("₹"* "-"??_);_(@_)</c:formatCode>
                <c:ptCount val="4"/>
                <c:pt idx="0">
                  <c:v>2000</c:v>
                </c:pt>
                <c:pt idx="1">
                  <c:v>0</c:v>
                </c:pt>
                <c:pt idx="2">
                  <c:v>2000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A-4418-B146-7B53E36613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Family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Sheet1!$D$2:$D$5</c:f>
              <c:numCache>
                <c:formatCode>_("₹"* #,##0.00_);_("₹"* \(#,##0.00\);_("₹"* "-"??_);_(@_)</c:formatCode>
                <c:ptCount val="4"/>
                <c:pt idx="0">
                  <c:v>1500</c:v>
                </c:pt>
                <c:pt idx="1">
                  <c:v>0</c:v>
                </c:pt>
                <c:pt idx="2">
                  <c:v>1500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A-4418-B146-7B53E36613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Family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Sheet1!$E$2:$E$5</c:f>
              <c:numCache>
                <c:formatCode>_("₹"* #,##0.00_);_("₹"* \(#,##0.00\);_("₹"* "-"??_);_(@_)</c:formatCode>
                <c:ptCount val="4"/>
                <c:pt idx="0">
                  <c:v>1600</c:v>
                </c:pt>
                <c:pt idx="1">
                  <c:v>0</c:v>
                </c:pt>
                <c:pt idx="2">
                  <c:v>1600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A-4418-B146-7B53E36613D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Family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Sheet1!$F$2:$F$5</c:f>
              <c:numCache>
                <c:formatCode>_("₹"* #,##0.00_);_("₹"* \(#,##0.00\);_("₹"* "-"??_);_(@_)</c:formatCode>
                <c:ptCount val="4"/>
                <c:pt idx="0">
                  <c:v>2200</c:v>
                </c:pt>
                <c:pt idx="1">
                  <c:v>0</c:v>
                </c:pt>
                <c:pt idx="2">
                  <c:v>2200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EA-4418-B146-7B53E36613D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Family 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Sheet1!$G$2:$G$5</c:f>
              <c:numCache>
                <c:formatCode>_("₹"* #,##0.00_);_("₹"* \(#,##0.00\);_("₹"* "-"??_);_(@_)</c:formatCode>
                <c:ptCount val="4"/>
                <c:pt idx="0">
                  <c:v>1400</c:v>
                </c:pt>
                <c:pt idx="1">
                  <c:v>0</c:v>
                </c:pt>
                <c:pt idx="2">
                  <c:v>1400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EA-4418-B146-7B53E36613D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Family 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8000"/>
                    <a:lumMod val="114000"/>
                  </a:schemeClr>
                </a:gs>
                <a:gs pos="100000">
                  <a:schemeClr val="accent1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Sheet1!$H$2:$H$5</c:f>
              <c:numCache>
                <c:formatCode>_("₹"* #,##0.00_);_("₹"* \(#,##0.00\);_("₹"* "-"??_);_(@_)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EA-4418-B146-7B53E36613D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Family 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8000"/>
                    <a:lumMod val="114000"/>
                  </a:schemeClr>
                </a:gs>
                <a:gs pos="100000">
                  <a:schemeClr val="accent2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Sheet1!$I$2:$I$5</c:f>
              <c:numCache>
                <c:formatCode>_("₹"* #,##0.00_);_("₹"* \(#,##0.00\);_("₹"* "-"??_);_(@_)</c:formatCode>
                <c:ptCount val="4"/>
                <c:pt idx="0">
                  <c:v>3000</c:v>
                </c:pt>
                <c:pt idx="1">
                  <c:v>0</c:v>
                </c:pt>
                <c:pt idx="2">
                  <c:v>3000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EA-4418-B146-7B53E36613D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Family 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98000"/>
                    <a:lumMod val="114000"/>
                  </a:schemeClr>
                </a:gs>
                <a:gs pos="100000">
                  <a:schemeClr val="accent3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Sheet1!$J$2:$J$5</c:f>
              <c:numCache>
                <c:formatCode>_("₹"* #,##0.00_);_("₹"* \(#,##0.00\);_("₹"* "-"??_);_(@_)</c:formatCode>
                <c:ptCount val="4"/>
                <c:pt idx="0">
                  <c:v>3500</c:v>
                </c:pt>
                <c:pt idx="1">
                  <c:v>0</c:v>
                </c:pt>
                <c:pt idx="2">
                  <c:v>3500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EA-4418-B146-7B53E36613D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Family 10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98000"/>
                    <a:lumMod val="114000"/>
                  </a:schemeClr>
                </a:gs>
                <a:gs pos="100000">
                  <a:schemeClr val="accent4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Sheet1!$K$2:$K$5</c:f>
              <c:numCache>
                <c:formatCode>_("₹"* #,##0.00_);_("₹"* \(#,##0.00\);_("₹"* "-"??_);_(@_)</c:formatCode>
                <c:ptCount val="4"/>
                <c:pt idx="0">
                  <c:v>3200</c:v>
                </c:pt>
                <c:pt idx="1">
                  <c:v>0</c:v>
                </c:pt>
                <c:pt idx="2">
                  <c:v>3200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EA-4418-B146-7B53E3661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1134608"/>
        <c:axId val="101135024"/>
      </c:barChart>
      <c:catAx>
        <c:axId val="10113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5024"/>
        <c:crosses val="autoZero"/>
        <c:auto val="1"/>
        <c:lblAlgn val="ctr"/>
        <c:lblOffset val="100"/>
        <c:noMultiLvlLbl val="0"/>
      </c:catAx>
      <c:valAx>
        <c:axId val="10113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₹&quot;* #,##0.00_);_(&quot;₹&quot;* \(#,##0.00\);_(&quot;₹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4118364209550245"/>
          <c:y val="8.5802408504252012E-2"/>
          <c:w val="9.5896901783348393E-2"/>
          <c:h val="0.39149954818900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b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N" sz="2128" b="0" i="0" u="none" strike="noStrike" baseline="0" dirty="0" smtClean="0">
                <a:effectLst/>
              </a:rPr>
              <a:t>Expenses</a:t>
            </a:r>
            <a:endParaRPr lang="en-IN" dirty="0"/>
          </a:p>
        </c:rich>
      </c:tx>
      <c:layout>
        <c:manualLayout>
          <c:xMode val="edge"/>
          <c:yMode val="edge"/>
          <c:x val="0.80615489433050835"/>
          <c:y val="1.94607413255277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296636473179908E-2"/>
          <c:y val="0"/>
          <c:w val="0.88811387114462137"/>
          <c:h val="0.95135861804825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Family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Sheet1!$B$2:$B$6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600</c:v>
                </c:pt>
                <c:pt idx="1">
                  <c:v>200</c:v>
                </c:pt>
                <c:pt idx="2">
                  <c:v>400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A-4418-B146-7B53E36613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Sheet1!$C$2:$C$6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1000</c:v>
                </c:pt>
                <c:pt idx="1">
                  <c:v>100</c:v>
                </c:pt>
                <c:pt idx="2">
                  <c:v>600</c:v>
                </c:pt>
                <c:pt idx="3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A-4418-B146-7B53E36613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Family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Sheet1!$D$2:$D$6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1000</c:v>
                </c:pt>
                <c:pt idx="1">
                  <c:v>500</c:v>
                </c:pt>
                <c:pt idx="2">
                  <c:v>300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A-4418-B146-7B53E36613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Family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Sheet1!$E$2:$E$6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500</c:v>
                </c:pt>
                <c:pt idx="1">
                  <c:v>100</c:v>
                </c:pt>
                <c:pt idx="2">
                  <c:v>100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A-4418-B146-7B53E36613D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Family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Sheet1!$F$2:$F$6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800</c:v>
                </c:pt>
                <c:pt idx="1">
                  <c:v>300</c:v>
                </c:pt>
                <c:pt idx="2">
                  <c:v>500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EA-4418-B146-7B53E36613D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Family 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Sheet1!$G$2:$G$6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200</c:v>
                </c:pt>
                <c:pt idx="1">
                  <c:v>50</c:v>
                </c:pt>
                <c:pt idx="2">
                  <c:v>150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EA-4418-B146-7B53E36613D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Family 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8000"/>
                    <a:lumMod val="114000"/>
                  </a:schemeClr>
                </a:gs>
                <a:gs pos="100000">
                  <a:schemeClr val="accent1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Sheet1!$H$2:$H$6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8000</c:v>
                </c:pt>
                <c:pt idx="1">
                  <c:v>500</c:v>
                </c:pt>
                <c:pt idx="2">
                  <c:v>500</c:v>
                </c:pt>
                <c:pt idx="3">
                  <c:v>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EA-4418-B146-7B53E36613D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Family 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8000"/>
                    <a:lumMod val="114000"/>
                  </a:schemeClr>
                </a:gs>
                <a:gs pos="100000">
                  <a:schemeClr val="accent2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Sheet1!$I$2:$I$6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2000</c:v>
                </c:pt>
                <c:pt idx="1">
                  <c:v>500</c:v>
                </c:pt>
                <c:pt idx="2">
                  <c:v>500</c:v>
                </c:pt>
                <c:pt idx="3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EA-4418-B146-7B53E36613D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Family 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98000"/>
                    <a:lumMod val="114000"/>
                  </a:schemeClr>
                </a:gs>
                <a:gs pos="100000">
                  <a:schemeClr val="accent3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Sheet1!$J$2:$J$6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300</c:v>
                </c:pt>
                <c:pt idx="1">
                  <c:v>200</c:v>
                </c:pt>
                <c:pt idx="2">
                  <c:v>100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EA-4418-B146-7B53E36613D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Family 10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98000"/>
                    <a:lumMod val="114000"/>
                  </a:schemeClr>
                </a:gs>
                <a:gs pos="100000">
                  <a:schemeClr val="accent4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Sheet1!$K$2:$K$6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700</c:v>
                </c:pt>
                <c:pt idx="1">
                  <c:v>200</c:v>
                </c:pt>
                <c:pt idx="2">
                  <c:v>100</c:v>
                </c:pt>
                <c:pt idx="3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EA-4418-B146-7B53E3661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1134608"/>
        <c:axId val="101135024"/>
      </c:barChart>
      <c:catAx>
        <c:axId val="10113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5024"/>
        <c:crosses val="autoZero"/>
        <c:auto val="1"/>
        <c:lblAlgn val="ctr"/>
        <c:lblOffset val="100"/>
        <c:noMultiLvlLbl val="0"/>
      </c:catAx>
      <c:valAx>
        <c:axId val="10113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₹&quot;* #,##0.00_);_(&quot;₹&quot;* \(#,##0.00\);_(&quot;₹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1849066587120389"/>
          <c:y val="9.1640630901910367E-2"/>
          <c:w val="9.5896901783348393E-2"/>
          <c:h val="0.39149954818900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N" dirty="0" smtClean="0"/>
              <a:t>Day</a:t>
            </a:r>
            <a:r>
              <a:rPr lang="en-IN" baseline="0" dirty="0" smtClean="0"/>
              <a:t> 4</a:t>
            </a:r>
            <a:endParaRPr lang="en-IN" dirty="0"/>
          </a:p>
        </c:rich>
      </c:tx>
      <c:layout>
        <c:manualLayout>
          <c:xMode val="edge"/>
          <c:yMode val="edge"/>
          <c:x val="0.84428582134647023"/>
          <c:y val="0.498194977933511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296636473179908E-2"/>
          <c:y val="0"/>
          <c:w val="0.88811387114462137"/>
          <c:h val="0.95135861804825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Family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Sheet1!$B$2:$B$4</c:f>
              <c:numCache>
                <c:formatCode>_("₹"* #,##0.00_);_("₹"* \(#,##0.00\);_("₹"* "-"??_);_(@_)</c:formatCode>
                <c:ptCount val="3"/>
                <c:pt idx="0">
                  <c:v>900</c:v>
                </c:pt>
                <c:pt idx="1">
                  <c:v>1000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A-4418-B146-7B53E36613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Sheet1!$C$2:$C$4</c:f>
              <c:numCache>
                <c:formatCode>_("₹"* #,##0.00_);_("₹"* \(#,##0.00\);_("₹"* "-"??_);_(@_)</c:formatCode>
                <c:ptCount val="3"/>
                <c:pt idx="0">
                  <c:v>400</c:v>
                </c:pt>
                <c:pt idx="1">
                  <c:v>2000</c:v>
                </c:pt>
                <c:pt idx="2">
                  <c:v>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A-4418-B146-7B53E36613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Family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Sheet1!$D$2:$D$4</c:f>
              <c:numCache>
                <c:formatCode>_("₹"* #,##0.00_);_("₹"* \(#,##0.00\);_("₹"* "-"??_);_(@_)</c:formatCode>
                <c:ptCount val="3"/>
                <c:pt idx="0">
                  <c:v>100</c:v>
                </c:pt>
                <c:pt idx="1">
                  <c:v>1500</c:v>
                </c:pt>
                <c:pt idx="2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A-4418-B146-7B53E36613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Family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Sheet1!$E$2:$E$4</c:f>
              <c:numCache>
                <c:formatCode>_("₹"* #,##0.00_);_("₹"* \(#,##0.00\);_("₹"* "-"??_);_(@_)</c:formatCode>
                <c:ptCount val="3"/>
                <c:pt idx="0">
                  <c:v>200</c:v>
                </c:pt>
                <c:pt idx="1">
                  <c:v>1600</c:v>
                </c:pt>
                <c:pt idx="2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A-4418-B146-7B53E36613D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Family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Sheet1!$F$2:$F$4</c:f>
              <c:numCache>
                <c:formatCode>_("₹"* #,##0.00_);_("₹"* \(#,##0.00\);_("₹"* "-"??_);_(@_)</c:formatCode>
                <c:ptCount val="3"/>
                <c:pt idx="0">
                  <c:v>300</c:v>
                </c:pt>
                <c:pt idx="1">
                  <c:v>2200</c:v>
                </c:pt>
                <c:pt idx="2">
                  <c:v>1900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EA-4418-B146-7B53E36613D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Family 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Sheet1!$G$2:$G$4</c:f>
              <c:numCache>
                <c:formatCode>_("₹"* #,##0.00_);_("₹"* \(#,##0.00\);_("₹"* "-"??_);_(@_)</c:formatCode>
                <c:ptCount val="3"/>
                <c:pt idx="0">
                  <c:v>200</c:v>
                </c:pt>
                <c:pt idx="1">
                  <c:v>1400</c:v>
                </c:pt>
                <c:pt idx="2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EA-4418-B146-7B53E36613D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Family 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8000"/>
                    <a:lumMod val="114000"/>
                  </a:schemeClr>
                </a:gs>
                <a:gs pos="100000">
                  <a:schemeClr val="accent1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Sheet1!$H$2:$H$4</c:f>
              <c:numCache>
                <c:formatCode>_("₹"* #,##0.00_);_("₹"* \(#,##0.00\);_("₹"* "-"??_);_(@_)</c:formatCode>
                <c:ptCount val="3"/>
                <c:pt idx="0">
                  <c:v>5000</c:v>
                </c:pt>
                <c:pt idx="1">
                  <c:v>15000</c:v>
                </c:pt>
                <c:pt idx="2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EA-4418-B146-7B53E36613D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Family 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8000"/>
                    <a:lumMod val="114000"/>
                  </a:schemeClr>
                </a:gs>
                <a:gs pos="100000">
                  <a:schemeClr val="accent2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Sheet1!$I$2:$I$4</c:f>
              <c:numCache>
                <c:formatCode>_("₹"* #,##0.00_);_("₹"* \(#,##0.00\);_("₹"* "-"??_);_(@_)</c:formatCode>
                <c:ptCount val="3"/>
                <c:pt idx="0">
                  <c:v>100</c:v>
                </c:pt>
                <c:pt idx="1">
                  <c:v>3000</c:v>
                </c:pt>
                <c:pt idx="2">
                  <c:v>2900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EA-4418-B146-7B53E36613D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Family 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98000"/>
                    <a:lumMod val="114000"/>
                  </a:schemeClr>
                </a:gs>
                <a:gs pos="100000">
                  <a:schemeClr val="accent3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Sheet1!$J$2:$J$4</c:f>
              <c:numCache>
                <c:formatCode>_("₹"* #,##0.00_);_("₹"* \(#,##0.00\);_("₹"* "-"??_);_(@_)</c:formatCode>
                <c:ptCount val="3"/>
                <c:pt idx="0">
                  <c:v>2000</c:v>
                </c:pt>
                <c:pt idx="1">
                  <c:v>3500</c:v>
                </c:pt>
                <c:pt idx="2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EA-4418-B146-7B53E36613D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Family 10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98000"/>
                    <a:lumMod val="114000"/>
                  </a:schemeClr>
                </a:gs>
                <a:gs pos="100000">
                  <a:schemeClr val="accent4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Sheet1!$K$2:$K$4</c:f>
              <c:numCache>
                <c:formatCode>_("₹"* #,##0.00_);_("₹"* \(#,##0.00\);_("₹"* "-"??_);_(@_)</c:formatCode>
                <c:ptCount val="3"/>
                <c:pt idx="0">
                  <c:v>400</c:v>
                </c:pt>
                <c:pt idx="1">
                  <c:v>3200</c:v>
                </c:pt>
                <c:pt idx="2">
                  <c:v>2800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EA-4418-B146-7B53E3661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1134608"/>
        <c:axId val="101135024"/>
      </c:barChart>
      <c:catAx>
        <c:axId val="10113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5024"/>
        <c:crosses val="autoZero"/>
        <c:auto val="1"/>
        <c:lblAlgn val="ctr"/>
        <c:lblOffset val="100"/>
        <c:noMultiLvlLbl val="0"/>
      </c:catAx>
      <c:valAx>
        <c:axId val="10113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₹&quot;* #,##0.00_);_(&quot;₹&quot;* \(#,##0.00\);_(&quot;₹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3984876114113194"/>
          <c:y val="0.56259057097968279"/>
          <c:w val="9.5896901783348393E-2"/>
          <c:h val="0.39149954818900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N" dirty="0" smtClean="0"/>
              <a:t>Saving</a:t>
            </a:r>
            <a:endParaRPr lang="en-IN" dirty="0"/>
          </a:p>
        </c:rich>
      </c:tx>
      <c:layout>
        <c:manualLayout>
          <c:xMode val="edge"/>
          <c:yMode val="edge"/>
          <c:x val="0.82999250469599561"/>
          <c:y val="2.52989637231861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296636473179908E-2"/>
          <c:y val="0"/>
          <c:w val="0.88811387114462137"/>
          <c:h val="0.95135861804825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Family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A-4418-B146-7B53E36613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A-4418-B146-7B53E36613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Family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A-4418-B146-7B53E36613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Family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A-4418-B146-7B53E36613D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Family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EA-4418-B146-7B53E36613D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Family 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EA-4418-B146-7B53E36613D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Family 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8000"/>
                    <a:lumMod val="114000"/>
                  </a:schemeClr>
                </a:gs>
                <a:gs pos="100000">
                  <a:schemeClr val="accent1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EA-4418-B146-7B53E36613D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Family 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8000"/>
                    <a:lumMod val="114000"/>
                  </a:schemeClr>
                </a:gs>
                <a:gs pos="100000">
                  <a:schemeClr val="accent2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Sheet1!$I$2:$I$5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2900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EA-4418-B146-7B53E36613D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Family 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98000"/>
                    <a:lumMod val="114000"/>
                  </a:schemeClr>
                </a:gs>
                <a:gs pos="100000">
                  <a:schemeClr val="accent3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EA-4418-B146-7B53E36613D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Family 10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98000"/>
                    <a:lumMod val="114000"/>
                  </a:schemeClr>
                </a:gs>
                <a:gs pos="100000">
                  <a:schemeClr val="accent4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Sheet1!$K$2:$K$5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2800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EA-4418-B146-7B53E3661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1134608"/>
        <c:axId val="101135024"/>
      </c:barChart>
      <c:catAx>
        <c:axId val="10113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5024"/>
        <c:crosses val="autoZero"/>
        <c:auto val="1"/>
        <c:lblAlgn val="ctr"/>
        <c:lblOffset val="100"/>
        <c:noMultiLvlLbl val="0"/>
      </c:catAx>
      <c:valAx>
        <c:axId val="10113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₹&quot;* #,##0.00_);_(&quot;₹&quot;* \(#,##0.00\);_(&quot;₹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2783483255179735"/>
          <c:y val="8.5802408504252012E-2"/>
          <c:w val="9.5896901783348393E-2"/>
          <c:h val="0.39149954818900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N" dirty="0" smtClean="0"/>
              <a:t>Income</a:t>
            </a:r>
            <a:endParaRPr lang="en-IN" dirty="0"/>
          </a:p>
        </c:rich>
      </c:tx>
      <c:layout>
        <c:manualLayout>
          <c:xMode val="edge"/>
          <c:yMode val="edge"/>
          <c:x val="0.8406715523309598"/>
          <c:y val="2.52989637231861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296636473179908E-2"/>
          <c:y val="0"/>
          <c:w val="0.88811387114462137"/>
          <c:h val="0.95135861804825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Family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Sheet1!$B$2:$B$5</c:f>
              <c:numCache>
                <c:formatCode>_("₹"* #,##0.00_);_("₹"* \(#,##0.00\);_("₹"* "-"??_);_(@_)</c:formatCode>
                <c:ptCount val="4"/>
                <c:pt idx="0">
                  <c:v>1000</c:v>
                </c:pt>
                <c:pt idx="1">
                  <c:v>0</c:v>
                </c:pt>
                <c:pt idx="2">
                  <c:v>1000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A-4418-B146-7B53E36613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Sheet1!$C$2:$C$5</c:f>
              <c:numCache>
                <c:formatCode>_("₹"* #,##0.00_);_("₹"* \(#,##0.00\);_("₹"* "-"??_);_(@_)</c:formatCode>
                <c:ptCount val="4"/>
                <c:pt idx="0">
                  <c:v>2000</c:v>
                </c:pt>
                <c:pt idx="1">
                  <c:v>0</c:v>
                </c:pt>
                <c:pt idx="2">
                  <c:v>2000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A-4418-B146-7B53E36613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Family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Sheet1!$D$2:$D$5</c:f>
              <c:numCache>
                <c:formatCode>_("₹"* #,##0.00_);_("₹"* \(#,##0.00\);_("₹"* "-"??_);_(@_)</c:formatCode>
                <c:ptCount val="4"/>
                <c:pt idx="0">
                  <c:v>1500</c:v>
                </c:pt>
                <c:pt idx="1">
                  <c:v>0</c:v>
                </c:pt>
                <c:pt idx="2">
                  <c:v>1500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A-4418-B146-7B53E36613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Family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Sheet1!$E$2:$E$5</c:f>
              <c:numCache>
                <c:formatCode>_("₹"* #,##0.00_);_("₹"* \(#,##0.00\);_("₹"* "-"??_);_(@_)</c:formatCode>
                <c:ptCount val="4"/>
                <c:pt idx="0">
                  <c:v>1600</c:v>
                </c:pt>
                <c:pt idx="1">
                  <c:v>0</c:v>
                </c:pt>
                <c:pt idx="2">
                  <c:v>1600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A-4418-B146-7B53E36613D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Family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Sheet1!$F$2:$F$5</c:f>
              <c:numCache>
                <c:formatCode>_("₹"* #,##0.00_);_("₹"* \(#,##0.00\);_("₹"* "-"??_);_(@_)</c:formatCode>
                <c:ptCount val="4"/>
                <c:pt idx="0">
                  <c:v>2200</c:v>
                </c:pt>
                <c:pt idx="1">
                  <c:v>0</c:v>
                </c:pt>
                <c:pt idx="2">
                  <c:v>2200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EA-4418-B146-7B53E36613D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Family 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Sheet1!$G$2:$G$5</c:f>
              <c:numCache>
                <c:formatCode>_("₹"* #,##0.00_);_("₹"* \(#,##0.00\);_("₹"* "-"??_);_(@_)</c:formatCode>
                <c:ptCount val="4"/>
                <c:pt idx="0">
                  <c:v>1400</c:v>
                </c:pt>
                <c:pt idx="1">
                  <c:v>0</c:v>
                </c:pt>
                <c:pt idx="2">
                  <c:v>1400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EA-4418-B146-7B53E36613D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Family 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8000"/>
                    <a:lumMod val="114000"/>
                  </a:schemeClr>
                </a:gs>
                <a:gs pos="100000">
                  <a:schemeClr val="accent1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Sheet1!$H$2:$H$5</c:f>
              <c:numCache>
                <c:formatCode>_("₹"* #,##0.00_);_("₹"* \(#,##0.00\);_("₹"* "-"??_);_(@_)</c:formatCode>
                <c:ptCount val="4"/>
                <c:pt idx="0">
                  <c:v>15000</c:v>
                </c:pt>
                <c:pt idx="1">
                  <c:v>12000</c:v>
                </c:pt>
                <c:pt idx="2">
                  <c:v>0</c:v>
                </c:pt>
                <c:pt idx="3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EA-4418-B146-7B53E36613D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Family 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8000"/>
                    <a:lumMod val="114000"/>
                  </a:schemeClr>
                </a:gs>
                <a:gs pos="100000">
                  <a:schemeClr val="accent2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Sheet1!$I$2:$I$5</c:f>
              <c:numCache>
                <c:formatCode>_("₹"* #,##0.00_);_("₹"* \(#,##0.00\);_("₹"* "-"??_);_(@_)</c:formatCode>
                <c:ptCount val="4"/>
                <c:pt idx="0">
                  <c:v>3000</c:v>
                </c:pt>
                <c:pt idx="1">
                  <c:v>0</c:v>
                </c:pt>
                <c:pt idx="2">
                  <c:v>3000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EA-4418-B146-7B53E36613D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Family 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98000"/>
                    <a:lumMod val="114000"/>
                  </a:schemeClr>
                </a:gs>
                <a:gs pos="100000">
                  <a:schemeClr val="accent3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Sheet1!$J$2:$J$5</c:f>
              <c:numCache>
                <c:formatCode>_("₹"* #,##0.00_);_("₹"* \(#,##0.00\);_("₹"* "-"??_);_(@_)</c:formatCode>
                <c:ptCount val="4"/>
                <c:pt idx="0">
                  <c:v>3500</c:v>
                </c:pt>
                <c:pt idx="1">
                  <c:v>0</c:v>
                </c:pt>
                <c:pt idx="2">
                  <c:v>3500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EA-4418-B146-7B53E36613D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Family 10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98000"/>
                    <a:lumMod val="114000"/>
                  </a:schemeClr>
                </a:gs>
                <a:gs pos="100000">
                  <a:schemeClr val="accent4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Sheet1!$K$2:$K$5</c:f>
              <c:numCache>
                <c:formatCode>_("₹"* #,##0.00_);_("₹"* \(#,##0.00\);_("₹"* "-"??_);_(@_)</c:formatCode>
                <c:ptCount val="4"/>
                <c:pt idx="0">
                  <c:v>3200</c:v>
                </c:pt>
                <c:pt idx="1">
                  <c:v>0</c:v>
                </c:pt>
                <c:pt idx="2">
                  <c:v>3200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EA-4418-B146-7B53E3661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1134608"/>
        <c:axId val="101135024"/>
      </c:barChart>
      <c:catAx>
        <c:axId val="10113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5024"/>
        <c:crosses val="autoZero"/>
        <c:auto val="1"/>
        <c:lblAlgn val="ctr"/>
        <c:lblOffset val="100"/>
        <c:noMultiLvlLbl val="0"/>
      </c:catAx>
      <c:valAx>
        <c:axId val="10113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₹&quot;* #,##0.00_);_(&quot;₹&quot;* \(#,##0.00\);_(&quot;₹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4118364209550245"/>
          <c:y val="8.5802408504252012E-2"/>
          <c:w val="9.5896901783348393E-2"/>
          <c:h val="0.39149954818900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b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N" sz="2128" b="0" i="0" u="none" strike="noStrike" baseline="0" dirty="0" smtClean="0">
                <a:effectLst/>
              </a:rPr>
              <a:t>Expenses</a:t>
            </a:r>
            <a:endParaRPr lang="en-IN" dirty="0"/>
          </a:p>
        </c:rich>
      </c:tx>
      <c:layout>
        <c:manualLayout>
          <c:xMode val="edge"/>
          <c:yMode val="edge"/>
          <c:x val="0.80615489433050835"/>
          <c:y val="1.94607413255277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296636473179908E-2"/>
          <c:y val="0"/>
          <c:w val="0.88811387114462137"/>
          <c:h val="0.95135861804825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Family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Sheet1!$B$2:$B$6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900</c:v>
                </c:pt>
                <c:pt idx="1">
                  <c:v>300</c:v>
                </c:pt>
                <c:pt idx="2">
                  <c:v>400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A-4418-B146-7B53E36613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Sheet1!$C$2:$C$6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400</c:v>
                </c:pt>
                <c:pt idx="1">
                  <c:v>100</c:v>
                </c:pt>
                <c:pt idx="2">
                  <c:v>300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A-4418-B146-7B53E36613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Family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Sheet1!$D$2:$D$6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A-4418-B146-7B53E36613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Family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Sheet1!$E$2:$E$6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200</c:v>
                </c:pt>
                <c:pt idx="1">
                  <c:v>100</c:v>
                </c:pt>
                <c:pt idx="2">
                  <c:v>100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A-4418-B146-7B53E36613D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Family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Sheet1!$F$2:$F$6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300</c:v>
                </c:pt>
                <c:pt idx="1">
                  <c:v>0</c:v>
                </c:pt>
                <c:pt idx="2">
                  <c:v>200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EA-4418-B146-7B53E36613D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Family 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Sheet1!$G$2:$G$6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200</c:v>
                </c:pt>
                <c:pt idx="1">
                  <c:v>50</c:v>
                </c:pt>
                <c:pt idx="2">
                  <c:v>150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EA-4418-B146-7B53E36613D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Family 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8000"/>
                    <a:lumMod val="114000"/>
                  </a:schemeClr>
                </a:gs>
                <a:gs pos="100000">
                  <a:schemeClr val="accent1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Sheet1!$H$2:$H$6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5000</c:v>
                </c:pt>
                <c:pt idx="1">
                  <c:v>500</c:v>
                </c:pt>
                <c:pt idx="2">
                  <c:v>1000</c:v>
                </c:pt>
                <c:pt idx="3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EA-4418-B146-7B53E36613D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Family 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8000"/>
                    <a:lumMod val="114000"/>
                  </a:schemeClr>
                </a:gs>
                <a:gs pos="100000">
                  <a:schemeClr val="accent2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Sheet1!$I$2:$I$6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100</c:v>
                </c:pt>
                <c:pt idx="1">
                  <c:v>0</c:v>
                </c:pt>
                <c:pt idx="2">
                  <c:v>100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EA-4418-B146-7B53E36613D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Family 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98000"/>
                    <a:lumMod val="114000"/>
                  </a:schemeClr>
                </a:gs>
                <a:gs pos="100000">
                  <a:schemeClr val="accent3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Sheet1!$J$2:$J$6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2000</c:v>
                </c:pt>
                <c:pt idx="1">
                  <c:v>400</c:v>
                </c:pt>
                <c:pt idx="2">
                  <c:v>600</c:v>
                </c:pt>
                <c:pt idx="3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EA-4418-B146-7B53E36613D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Family 10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98000"/>
                    <a:lumMod val="114000"/>
                  </a:schemeClr>
                </a:gs>
                <a:gs pos="100000">
                  <a:schemeClr val="accent4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Sheet1!$K$2:$K$6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400</c:v>
                </c:pt>
                <c:pt idx="1">
                  <c:v>200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EA-4418-B146-7B53E3661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1134608"/>
        <c:axId val="101135024"/>
      </c:barChart>
      <c:catAx>
        <c:axId val="10113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5024"/>
        <c:crosses val="autoZero"/>
        <c:auto val="1"/>
        <c:lblAlgn val="ctr"/>
        <c:lblOffset val="100"/>
        <c:noMultiLvlLbl val="0"/>
      </c:catAx>
      <c:valAx>
        <c:axId val="10113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₹&quot;* #,##0.00_);_(&quot;₹&quot;* \(#,##0.00\);_(&quot;₹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1849066587120389"/>
          <c:y val="9.1640630901910367E-2"/>
          <c:w val="9.5896901783348393E-2"/>
          <c:h val="0.39149954818900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N" dirty="0" smtClean="0"/>
              <a:t>Day</a:t>
            </a:r>
            <a:r>
              <a:rPr lang="en-IN" baseline="0" dirty="0" smtClean="0"/>
              <a:t> 5</a:t>
            </a:r>
            <a:endParaRPr lang="en-IN" dirty="0"/>
          </a:p>
        </c:rich>
      </c:tx>
      <c:layout>
        <c:manualLayout>
          <c:xMode val="edge"/>
          <c:yMode val="edge"/>
          <c:x val="0.84428582134647023"/>
          <c:y val="0.498194977933511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296636473179908E-2"/>
          <c:y val="0"/>
          <c:w val="0.88811387114462137"/>
          <c:h val="0.95135861804825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Family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Sheet1!$B$2:$B$4</c:f>
              <c:numCache>
                <c:formatCode>_("₹"* #,##0.00_);_("₹"* \(#,##0.00\);_("₹"* "-"??_);_(@_)</c:formatCode>
                <c:ptCount val="3"/>
                <c:pt idx="0">
                  <c:v>200</c:v>
                </c:pt>
                <c:pt idx="1">
                  <c:v>1000</c:v>
                </c:pt>
                <c:pt idx="2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A-4418-B146-7B53E36613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Sheet1!$C$2:$C$4</c:f>
              <c:numCache>
                <c:formatCode>_("₹"* #,##0.00_);_("₹"* \(#,##0.00\);_("₹"* "-"??_);_(@_)</c:formatCode>
                <c:ptCount val="3"/>
                <c:pt idx="0">
                  <c:v>900</c:v>
                </c:pt>
                <c:pt idx="1">
                  <c:v>2000</c:v>
                </c:pt>
                <c:pt idx="2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A-4418-B146-7B53E36613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Family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Sheet1!$D$2:$D$4</c:f>
              <c:numCache>
                <c:formatCode>_("₹"* #,##0.00_);_("₹"* \(#,##0.00\);_("₹"* "-"??_);_(@_)</c:formatCode>
                <c:ptCount val="3"/>
                <c:pt idx="0">
                  <c:v>100</c:v>
                </c:pt>
                <c:pt idx="1">
                  <c:v>1500</c:v>
                </c:pt>
                <c:pt idx="2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A-4418-B146-7B53E36613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Family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Sheet1!$E$2:$E$4</c:f>
              <c:numCache>
                <c:formatCode>_("₹"* #,##0.00_);_("₹"* \(#,##0.00\);_("₹"* "-"??_);_(@_)</c:formatCode>
                <c:ptCount val="3"/>
                <c:pt idx="0">
                  <c:v>200</c:v>
                </c:pt>
                <c:pt idx="1">
                  <c:v>1600</c:v>
                </c:pt>
                <c:pt idx="2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A-4418-B146-7B53E36613D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Family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Sheet1!$F$2:$F$4</c:f>
              <c:numCache>
                <c:formatCode>_("₹"* #,##0.00_);_("₹"* \(#,##0.00\);_("₹"* "-"??_);_(@_)</c:formatCode>
                <c:ptCount val="3"/>
                <c:pt idx="0">
                  <c:v>400</c:v>
                </c:pt>
                <c:pt idx="1">
                  <c:v>2200</c:v>
                </c:pt>
                <c:pt idx="2">
                  <c:v>1800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EA-4418-B146-7B53E36613D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Family 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Sheet1!$G$2:$G$4</c:f>
              <c:numCache>
                <c:formatCode>_("₹"* #,##0.00_);_("₹"* \(#,##0.00\);_("₹"* "-"??_);_(@_)</c:formatCode>
                <c:ptCount val="3"/>
                <c:pt idx="0">
                  <c:v>300</c:v>
                </c:pt>
                <c:pt idx="1">
                  <c:v>1400</c:v>
                </c:pt>
                <c:pt idx="2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EA-4418-B146-7B53E36613D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Family 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8000"/>
                    <a:lumMod val="114000"/>
                  </a:schemeClr>
                </a:gs>
                <a:gs pos="100000">
                  <a:schemeClr val="accent1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Sheet1!$H$2:$H$4</c:f>
              <c:numCache>
                <c:formatCode>_("₹"* #,##0.00_);_("₹"* \(#,##0.00\);_("₹"* "-"??_);_(@_)</c:formatCode>
                <c:ptCount val="3"/>
                <c:pt idx="0">
                  <c:v>3000</c:v>
                </c:pt>
                <c:pt idx="1">
                  <c:v>5000</c:v>
                </c:pt>
                <c:pt idx="2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EA-4418-B146-7B53E36613D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Family 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8000"/>
                    <a:lumMod val="114000"/>
                  </a:schemeClr>
                </a:gs>
                <a:gs pos="100000">
                  <a:schemeClr val="accent2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Sheet1!$I$2:$I$4</c:f>
              <c:numCache>
                <c:formatCode>_("₹"* #,##0.00_);_("₹"* \(#,##0.00\);_("₹"* "-"??_);_(@_)</c:formatCode>
                <c:ptCount val="3"/>
                <c:pt idx="0">
                  <c:v>2000</c:v>
                </c:pt>
                <c:pt idx="1">
                  <c:v>3000</c:v>
                </c:pt>
                <c:pt idx="2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EA-4418-B146-7B53E36613D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Family 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98000"/>
                    <a:lumMod val="114000"/>
                  </a:schemeClr>
                </a:gs>
                <a:gs pos="100000">
                  <a:schemeClr val="accent3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Sheet1!$J$2:$J$4</c:f>
              <c:numCache>
                <c:formatCode>_("₹"* #,##0.00_);_("₹"* \(#,##0.00\);_("₹"* "-"??_);_(@_)</c:formatCode>
                <c:ptCount val="3"/>
                <c:pt idx="0">
                  <c:v>1600</c:v>
                </c:pt>
                <c:pt idx="1">
                  <c:v>3500</c:v>
                </c:pt>
                <c:pt idx="2">
                  <c:v>1900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EA-4418-B146-7B53E36613D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Family 10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98000"/>
                    <a:lumMod val="114000"/>
                  </a:schemeClr>
                </a:gs>
                <a:gs pos="100000">
                  <a:schemeClr val="accent4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Sheet1!$K$2:$K$4</c:f>
              <c:numCache>
                <c:formatCode>_("₹"* #,##0.00_);_("₹"* \(#,##0.00\);_("₹"* "-"??_);_(@_)</c:formatCode>
                <c:ptCount val="3"/>
                <c:pt idx="0">
                  <c:v>700</c:v>
                </c:pt>
                <c:pt idx="1">
                  <c:v>3200</c:v>
                </c:pt>
                <c:pt idx="2">
                  <c:v>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EA-4418-B146-7B53E3661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1134608"/>
        <c:axId val="101135024"/>
      </c:barChart>
      <c:catAx>
        <c:axId val="10113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5024"/>
        <c:crosses val="autoZero"/>
        <c:auto val="1"/>
        <c:lblAlgn val="ctr"/>
        <c:lblOffset val="100"/>
        <c:noMultiLvlLbl val="0"/>
      </c:catAx>
      <c:valAx>
        <c:axId val="10113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₹&quot;* #,##0.00_);_(&quot;₹&quot;* \(#,##0.00\);_(&quot;₹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3984876114113194"/>
          <c:y val="0.56259057097968279"/>
          <c:w val="9.5896901783348393E-2"/>
          <c:h val="0.39149954818900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N" dirty="0" smtClean="0"/>
              <a:t>Saving</a:t>
            </a:r>
            <a:endParaRPr lang="en-IN" dirty="0"/>
          </a:p>
        </c:rich>
      </c:tx>
      <c:layout>
        <c:manualLayout>
          <c:xMode val="edge"/>
          <c:yMode val="edge"/>
          <c:x val="0.82999250469599561"/>
          <c:y val="2.52989637231861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296636473179908E-2"/>
          <c:y val="0"/>
          <c:w val="0.88811387114462137"/>
          <c:h val="0.95135861804825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Family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A-4418-B146-7B53E36613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A-4418-B146-7B53E36613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Family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A-4418-B146-7B53E36613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Family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A-4418-B146-7B53E36613D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Family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EA-4418-B146-7B53E36613D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Family 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EA-4418-B146-7B53E36613D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Family 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8000"/>
                    <a:lumMod val="114000"/>
                  </a:schemeClr>
                </a:gs>
                <a:gs pos="100000">
                  <a:schemeClr val="accent1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EA-4418-B146-7B53E36613D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Family 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8000"/>
                    <a:lumMod val="114000"/>
                  </a:schemeClr>
                </a:gs>
                <a:gs pos="100000">
                  <a:schemeClr val="accent2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Sheet1!$I$2:$I$5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EA-4418-B146-7B53E36613D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Family 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98000"/>
                    <a:lumMod val="114000"/>
                  </a:schemeClr>
                </a:gs>
                <a:gs pos="100000">
                  <a:schemeClr val="accent3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EA-4418-B146-7B53E36613D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Family 10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98000"/>
                    <a:lumMod val="114000"/>
                  </a:schemeClr>
                </a:gs>
                <a:gs pos="100000">
                  <a:schemeClr val="accent4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Sheet1!$K$2:$K$5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EA-4418-B146-7B53E3661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1134608"/>
        <c:axId val="101135024"/>
      </c:barChart>
      <c:catAx>
        <c:axId val="10113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5024"/>
        <c:crosses val="autoZero"/>
        <c:auto val="1"/>
        <c:lblAlgn val="ctr"/>
        <c:lblOffset val="100"/>
        <c:noMultiLvlLbl val="0"/>
      </c:catAx>
      <c:valAx>
        <c:axId val="10113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₹&quot;* #,##0.00_);_(&quot;₹&quot;* \(#,##0.00\);_(&quot;₹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2783483255179735"/>
          <c:y val="8.5802408504252012E-2"/>
          <c:w val="9.5896901783348393E-2"/>
          <c:h val="0.39149954818900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N" dirty="0" smtClean="0"/>
              <a:t>Income</a:t>
            </a:r>
            <a:endParaRPr lang="en-IN" dirty="0"/>
          </a:p>
        </c:rich>
      </c:tx>
      <c:layout>
        <c:manualLayout>
          <c:xMode val="edge"/>
          <c:yMode val="edge"/>
          <c:x val="0.8406715523309598"/>
          <c:y val="2.52989637231861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296636473179908E-2"/>
          <c:y val="0"/>
          <c:w val="0.88811387114462137"/>
          <c:h val="0.95135861804825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Family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Sheet1!$B$2:$B$5</c:f>
              <c:numCache>
                <c:formatCode>_("₹"* #,##0.00_);_("₹"* \(#,##0.00\);_("₹"* "-"??_);_(@_)</c:formatCode>
                <c:ptCount val="4"/>
                <c:pt idx="0">
                  <c:v>1000</c:v>
                </c:pt>
                <c:pt idx="1">
                  <c:v>0</c:v>
                </c:pt>
                <c:pt idx="2">
                  <c:v>1000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A-4418-B146-7B53E36613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Sheet1!$C$2:$C$5</c:f>
              <c:numCache>
                <c:formatCode>_("₹"* #,##0.00_);_("₹"* \(#,##0.00\);_("₹"* "-"??_);_(@_)</c:formatCode>
                <c:ptCount val="4"/>
                <c:pt idx="0">
                  <c:v>2000</c:v>
                </c:pt>
                <c:pt idx="1">
                  <c:v>0</c:v>
                </c:pt>
                <c:pt idx="2">
                  <c:v>2000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A-4418-B146-7B53E36613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Family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Sheet1!$D$2:$D$5</c:f>
              <c:numCache>
                <c:formatCode>_("₹"* #,##0.00_);_("₹"* \(#,##0.00\);_("₹"* "-"??_);_(@_)</c:formatCode>
                <c:ptCount val="4"/>
                <c:pt idx="0">
                  <c:v>1500</c:v>
                </c:pt>
                <c:pt idx="1">
                  <c:v>0</c:v>
                </c:pt>
                <c:pt idx="2">
                  <c:v>1500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A-4418-B146-7B53E36613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Family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Sheet1!$E$2:$E$5</c:f>
              <c:numCache>
                <c:formatCode>_("₹"* #,##0.00_);_("₹"* \(#,##0.00\);_("₹"* "-"??_);_(@_)</c:formatCode>
                <c:ptCount val="4"/>
                <c:pt idx="0">
                  <c:v>1600</c:v>
                </c:pt>
                <c:pt idx="1">
                  <c:v>0</c:v>
                </c:pt>
                <c:pt idx="2">
                  <c:v>1600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A-4418-B146-7B53E36613D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Family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Sheet1!$F$2:$F$5</c:f>
              <c:numCache>
                <c:formatCode>_("₹"* #,##0.00_);_("₹"* \(#,##0.00\);_("₹"* "-"??_);_(@_)</c:formatCode>
                <c:ptCount val="4"/>
                <c:pt idx="0">
                  <c:v>2200</c:v>
                </c:pt>
                <c:pt idx="1">
                  <c:v>0</c:v>
                </c:pt>
                <c:pt idx="2">
                  <c:v>2200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EA-4418-B146-7B53E36613D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Family 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Sheet1!$G$2:$G$5</c:f>
              <c:numCache>
                <c:formatCode>_("₹"* #,##0.00_);_("₹"* \(#,##0.00\);_("₹"* "-"??_);_(@_)</c:formatCode>
                <c:ptCount val="4"/>
                <c:pt idx="0">
                  <c:v>1400</c:v>
                </c:pt>
                <c:pt idx="1">
                  <c:v>0</c:v>
                </c:pt>
                <c:pt idx="2">
                  <c:v>1400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EA-4418-B146-7B53E36613D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Family 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8000"/>
                    <a:lumMod val="114000"/>
                  </a:schemeClr>
                </a:gs>
                <a:gs pos="100000">
                  <a:schemeClr val="accent1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Sheet1!$H$2:$H$5</c:f>
              <c:numCache>
                <c:formatCode>_("₹"* #,##0.00_);_("₹"* \(#,##0.00\);_("₹"* "-"??_);_(@_)</c:formatCode>
                <c:ptCount val="4"/>
                <c:pt idx="0">
                  <c:v>5000</c:v>
                </c:pt>
                <c:pt idx="1">
                  <c:v>3000</c:v>
                </c:pt>
                <c:pt idx="2">
                  <c:v>0</c:v>
                </c:pt>
                <c:pt idx="3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EA-4418-B146-7B53E36613D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Family 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8000"/>
                    <a:lumMod val="114000"/>
                  </a:schemeClr>
                </a:gs>
                <a:gs pos="100000">
                  <a:schemeClr val="accent2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Sheet1!$I$2:$I$5</c:f>
              <c:numCache>
                <c:formatCode>_("₹"* #,##0.00_);_("₹"* \(#,##0.00\);_("₹"* "-"??_);_(@_)</c:formatCode>
                <c:ptCount val="4"/>
                <c:pt idx="0">
                  <c:v>3000</c:v>
                </c:pt>
                <c:pt idx="1">
                  <c:v>0</c:v>
                </c:pt>
                <c:pt idx="2">
                  <c:v>3000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EA-4418-B146-7B53E36613D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Family 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98000"/>
                    <a:lumMod val="114000"/>
                  </a:schemeClr>
                </a:gs>
                <a:gs pos="100000">
                  <a:schemeClr val="accent3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Sheet1!$J$2:$J$5</c:f>
              <c:numCache>
                <c:formatCode>_("₹"* #,##0.00_);_("₹"* \(#,##0.00\);_("₹"* "-"??_);_(@_)</c:formatCode>
                <c:ptCount val="4"/>
                <c:pt idx="0">
                  <c:v>3500</c:v>
                </c:pt>
                <c:pt idx="1">
                  <c:v>0</c:v>
                </c:pt>
                <c:pt idx="2">
                  <c:v>3500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EA-4418-B146-7B53E36613D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Family 10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98000"/>
                    <a:lumMod val="114000"/>
                  </a:schemeClr>
                </a:gs>
                <a:gs pos="100000">
                  <a:schemeClr val="accent4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Sheet1!$K$2:$K$5</c:f>
              <c:numCache>
                <c:formatCode>_("₹"* #,##0.00_);_("₹"* \(#,##0.00\);_("₹"* "-"??_);_(@_)</c:formatCode>
                <c:ptCount val="4"/>
                <c:pt idx="0">
                  <c:v>3200</c:v>
                </c:pt>
                <c:pt idx="1">
                  <c:v>0</c:v>
                </c:pt>
                <c:pt idx="2">
                  <c:v>3200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EA-4418-B146-7B53E3661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1134608"/>
        <c:axId val="101135024"/>
      </c:barChart>
      <c:catAx>
        <c:axId val="10113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5024"/>
        <c:crosses val="autoZero"/>
        <c:auto val="1"/>
        <c:lblAlgn val="ctr"/>
        <c:lblOffset val="100"/>
        <c:noMultiLvlLbl val="0"/>
      </c:catAx>
      <c:valAx>
        <c:axId val="10113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₹&quot;* #,##0.00_);_(&quot;₹&quot;* \(#,##0.00\);_(&quot;₹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4118364209550245"/>
          <c:y val="8.5802408504252012E-2"/>
          <c:w val="9.5896901783348393E-2"/>
          <c:h val="0.39149954818900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N" dirty="0" smtClean="0"/>
              <a:t>Saving</a:t>
            </a:r>
            <a:endParaRPr lang="en-IN" dirty="0"/>
          </a:p>
        </c:rich>
      </c:tx>
      <c:layout>
        <c:manualLayout>
          <c:xMode val="edge"/>
          <c:yMode val="edge"/>
          <c:x val="0.82999250469599561"/>
          <c:y val="2.52989637231861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296636473179908E-2"/>
          <c:y val="0"/>
          <c:w val="0.88811387114462137"/>
          <c:h val="0.95135861804825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Family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A-4418-B146-7B53E36613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A-4418-B146-7B53E36613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Family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A-4418-B146-7B53E36613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Family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A-4418-B146-7B53E36613D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Family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EA-4418-B146-7B53E36613D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Family 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EA-4418-B146-7B53E36613D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Family 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8000"/>
                    <a:lumMod val="114000"/>
                  </a:schemeClr>
                </a:gs>
                <a:gs pos="100000">
                  <a:schemeClr val="accent1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EA-4418-B146-7B53E36613D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Family 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8000"/>
                    <a:lumMod val="114000"/>
                  </a:schemeClr>
                </a:gs>
                <a:gs pos="100000">
                  <a:schemeClr val="accent2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Sheet1!$I$2:$I$5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EA-4418-B146-7B53E36613D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Family 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98000"/>
                    <a:lumMod val="114000"/>
                  </a:schemeClr>
                </a:gs>
                <a:gs pos="100000">
                  <a:schemeClr val="accent3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EA-4418-B146-7B53E36613D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Family 10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98000"/>
                    <a:lumMod val="114000"/>
                  </a:schemeClr>
                </a:gs>
                <a:gs pos="100000">
                  <a:schemeClr val="accent4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Sheet1!$K$2:$K$5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EA-4418-B146-7B53E3661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1134608"/>
        <c:axId val="101135024"/>
      </c:barChart>
      <c:catAx>
        <c:axId val="10113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5024"/>
        <c:crosses val="autoZero"/>
        <c:auto val="1"/>
        <c:lblAlgn val="ctr"/>
        <c:lblOffset val="100"/>
        <c:noMultiLvlLbl val="0"/>
      </c:catAx>
      <c:valAx>
        <c:axId val="10113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₹&quot;* #,##0.00_);_(&quot;₹&quot;* \(#,##0.00\);_(&quot;₹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2783483255179735"/>
          <c:y val="8.5802408504252012E-2"/>
          <c:w val="9.5896901783348393E-2"/>
          <c:h val="0.39149954818900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b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N" sz="2128" b="0" i="0" u="none" strike="noStrike" baseline="0" dirty="0" smtClean="0">
                <a:effectLst/>
              </a:rPr>
              <a:t>Expenses</a:t>
            </a:r>
            <a:endParaRPr lang="en-IN" dirty="0"/>
          </a:p>
        </c:rich>
      </c:tx>
      <c:layout>
        <c:manualLayout>
          <c:xMode val="edge"/>
          <c:yMode val="edge"/>
          <c:x val="0.80615489433050835"/>
          <c:y val="1.94607413255277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296636473179908E-2"/>
          <c:y val="0"/>
          <c:w val="0.88811387114462137"/>
          <c:h val="0.95135861804825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Family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Sheet1!$B$2:$B$6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200</c:v>
                </c:pt>
                <c:pt idx="1">
                  <c:v>100</c:v>
                </c:pt>
                <c:pt idx="2">
                  <c:v>50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A-4418-B146-7B53E36613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Sheet1!$C$2:$C$6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900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A-4418-B146-7B53E36613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Family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Sheet1!$D$2:$D$6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100</c:v>
                </c:pt>
                <c:pt idx="1">
                  <c:v>50</c:v>
                </c:pt>
                <c:pt idx="2">
                  <c:v>50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A-4418-B146-7B53E36613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Family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Sheet1!$E$2:$E$6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200</c:v>
                </c:pt>
                <c:pt idx="1">
                  <c:v>100</c:v>
                </c:pt>
                <c:pt idx="2">
                  <c:v>100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A-4418-B146-7B53E36613D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Family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Sheet1!$F$2:$F$6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400</c:v>
                </c:pt>
                <c:pt idx="1">
                  <c:v>50</c:v>
                </c:pt>
                <c:pt idx="2">
                  <c:v>200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EA-4418-B146-7B53E36613D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Family 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Sheet1!$G$2:$G$6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300</c:v>
                </c:pt>
                <c:pt idx="1">
                  <c:v>50</c:v>
                </c:pt>
                <c:pt idx="2">
                  <c:v>150</c:v>
                </c:pt>
                <c:pt idx="3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EA-4418-B146-7B53E36613D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Family 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8000"/>
                    <a:lumMod val="114000"/>
                  </a:schemeClr>
                </a:gs>
                <a:gs pos="100000">
                  <a:schemeClr val="accent1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Sheet1!$H$2:$H$6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3000</c:v>
                </c:pt>
                <c:pt idx="1">
                  <c:v>1000</c:v>
                </c:pt>
                <c:pt idx="2">
                  <c:v>500</c:v>
                </c:pt>
                <c:pt idx="3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EA-4418-B146-7B53E36613D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Family 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8000"/>
                    <a:lumMod val="114000"/>
                  </a:schemeClr>
                </a:gs>
                <a:gs pos="100000">
                  <a:schemeClr val="accent2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Sheet1!$I$2:$I$6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2000</c:v>
                </c:pt>
                <c:pt idx="1">
                  <c:v>500</c:v>
                </c:pt>
                <c:pt idx="2">
                  <c:v>1000</c:v>
                </c:pt>
                <c:pt idx="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EA-4418-B146-7B53E36613D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Family 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98000"/>
                    <a:lumMod val="114000"/>
                  </a:schemeClr>
                </a:gs>
                <a:gs pos="100000">
                  <a:schemeClr val="accent3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Sheet1!$J$2:$J$6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1600</c:v>
                </c:pt>
                <c:pt idx="1">
                  <c:v>400</c:v>
                </c:pt>
                <c:pt idx="2">
                  <c:v>600</c:v>
                </c:pt>
                <c:pt idx="3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EA-4418-B146-7B53E36613D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Family 10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98000"/>
                    <a:lumMod val="114000"/>
                  </a:schemeClr>
                </a:gs>
                <a:gs pos="100000">
                  <a:schemeClr val="accent4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Sheet1!$K$2:$K$6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700</c:v>
                </c:pt>
                <c:pt idx="1">
                  <c:v>300</c:v>
                </c:pt>
                <c:pt idx="2">
                  <c:v>100</c:v>
                </c:pt>
                <c:pt idx="3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EA-4418-B146-7B53E3661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1134608"/>
        <c:axId val="101135024"/>
      </c:barChart>
      <c:catAx>
        <c:axId val="10113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5024"/>
        <c:crosses val="autoZero"/>
        <c:auto val="1"/>
        <c:lblAlgn val="ctr"/>
        <c:lblOffset val="100"/>
        <c:noMultiLvlLbl val="0"/>
      </c:catAx>
      <c:valAx>
        <c:axId val="10113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₹&quot;* #,##0.00_);_(&quot;₹&quot;* \(#,##0.00\);_(&quot;₹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1849066587120389"/>
          <c:y val="9.1640630901910367E-2"/>
          <c:w val="9.5896901783348393E-2"/>
          <c:h val="0.39149954818900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N" dirty="0" smtClean="0"/>
              <a:t>Day</a:t>
            </a:r>
            <a:r>
              <a:rPr lang="en-IN" baseline="0" dirty="0" smtClean="0"/>
              <a:t> 6</a:t>
            </a:r>
            <a:endParaRPr lang="en-IN" dirty="0"/>
          </a:p>
        </c:rich>
      </c:tx>
      <c:layout>
        <c:manualLayout>
          <c:xMode val="edge"/>
          <c:yMode val="edge"/>
          <c:x val="0.84428582134647023"/>
          <c:y val="0.498194977933511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296636473179908E-2"/>
          <c:y val="0"/>
          <c:w val="0.88811387114462137"/>
          <c:h val="0.95135861804825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Family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Sheet1!$B$2:$B$4</c:f>
              <c:numCache>
                <c:formatCode>_("₹"* #,##0.00_);_("₹"* \(#,##0.00\);_("₹"* "-"??_);_(@_)</c:formatCode>
                <c:ptCount val="3"/>
                <c:pt idx="0">
                  <c:v>200</c:v>
                </c:pt>
                <c:pt idx="1">
                  <c:v>1000</c:v>
                </c:pt>
                <c:pt idx="2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A-4418-B146-7B53E36613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Sheet1!$C$2:$C$4</c:f>
              <c:numCache>
                <c:formatCode>_("₹"* #,##0.00_);_("₹"* \(#,##0.00\);_("₹"* "-"??_);_(@_)</c:formatCode>
                <c:ptCount val="3"/>
                <c:pt idx="0">
                  <c:v>900</c:v>
                </c:pt>
                <c:pt idx="1">
                  <c:v>2000</c:v>
                </c:pt>
                <c:pt idx="2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A-4418-B146-7B53E36613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Family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Sheet1!$D$2:$D$4</c:f>
              <c:numCache>
                <c:formatCode>_("₹"* #,##0.00_);_("₹"* \(#,##0.00\);_("₹"* "-"??_);_(@_)</c:formatCode>
                <c:ptCount val="3"/>
                <c:pt idx="0">
                  <c:v>300</c:v>
                </c:pt>
                <c:pt idx="1">
                  <c:v>1500</c:v>
                </c:pt>
                <c:pt idx="2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A-4418-B146-7B53E36613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Family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Sheet1!$E$2:$E$4</c:f>
              <c:numCache>
                <c:formatCode>_("₹"* #,##0.00_);_("₹"* \(#,##0.00\);_("₹"* "-"??_);_(@_)</c:formatCode>
                <c:ptCount val="3"/>
                <c:pt idx="0">
                  <c:v>300</c:v>
                </c:pt>
                <c:pt idx="1">
                  <c:v>1600</c:v>
                </c:pt>
                <c:pt idx="2">
                  <c:v>1300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A-4418-B146-7B53E36613D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Family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Sheet1!$F$2:$F$4</c:f>
              <c:numCache>
                <c:formatCode>_("₹"* #,##0.00_);_("₹"* \(#,##0.00\);_("₹"* "-"??_);_(@_)</c:formatCode>
                <c:ptCount val="3"/>
                <c:pt idx="0">
                  <c:v>400</c:v>
                </c:pt>
                <c:pt idx="1">
                  <c:v>2200</c:v>
                </c:pt>
                <c:pt idx="2">
                  <c:v>1800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EA-4418-B146-7B53E36613D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Family 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Sheet1!$G$2:$G$4</c:f>
              <c:numCache>
                <c:formatCode>_("₹"* #,##0.00_);_("₹"* \(#,##0.00\);_("₹"* "-"??_);_(@_)</c:formatCode>
                <c:ptCount val="3"/>
                <c:pt idx="0">
                  <c:v>700</c:v>
                </c:pt>
                <c:pt idx="1">
                  <c:v>1400</c:v>
                </c:pt>
                <c:pt idx="2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EA-4418-B146-7B53E36613D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Family 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8000"/>
                    <a:lumMod val="114000"/>
                  </a:schemeClr>
                </a:gs>
                <a:gs pos="100000">
                  <a:schemeClr val="accent1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Sheet1!$H$2:$H$4</c:f>
              <c:numCache>
                <c:formatCode>_("₹"* #,##0.00_);_("₹"* \(#,##0.00\);_("₹"* "-"??_);_(@_)</c:formatCode>
                <c:ptCount val="3"/>
                <c:pt idx="0">
                  <c:v>600</c:v>
                </c:pt>
                <c:pt idx="1">
                  <c:v>1000</c:v>
                </c:pt>
                <c:pt idx="2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EA-4418-B146-7B53E36613D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Family 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8000"/>
                    <a:lumMod val="114000"/>
                  </a:schemeClr>
                </a:gs>
                <a:gs pos="100000">
                  <a:schemeClr val="accent2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Sheet1!$I$2:$I$4</c:f>
              <c:numCache>
                <c:formatCode>_("₹"* #,##0.00_);_("₹"* \(#,##0.00\);_("₹"* "-"??_);_(@_)</c:formatCode>
                <c:ptCount val="3"/>
                <c:pt idx="0">
                  <c:v>2000</c:v>
                </c:pt>
                <c:pt idx="1">
                  <c:v>3000</c:v>
                </c:pt>
                <c:pt idx="2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EA-4418-B146-7B53E36613D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Family 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98000"/>
                    <a:lumMod val="114000"/>
                  </a:schemeClr>
                </a:gs>
                <a:gs pos="100000">
                  <a:schemeClr val="accent3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Sheet1!$J$2:$J$4</c:f>
              <c:numCache>
                <c:formatCode>_("₹"* #,##0.00_);_("₹"* \(#,##0.00\);_("₹"* "-"??_);_(@_)</c:formatCode>
                <c:ptCount val="3"/>
                <c:pt idx="0">
                  <c:v>600</c:v>
                </c:pt>
                <c:pt idx="1">
                  <c:v>3500</c:v>
                </c:pt>
                <c:pt idx="2">
                  <c:v>2900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EA-4418-B146-7B53E36613D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Family 10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98000"/>
                    <a:lumMod val="114000"/>
                  </a:schemeClr>
                </a:gs>
                <a:gs pos="100000">
                  <a:schemeClr val="accent4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Sheet1!$K$2:$K$4</c:f>
              <c:numCache>
                <c:formatCode>_("₹"* #,##0.00_);_("₹"* \(#,##0.00\);_("₹"* "-"??_);_(@_)</c:formatCode>
                <c:ptCount val="3"/>
                <c:pt idx="0">
                  <c:v>700</c:v>
                </c:pt>
                <c:pt idx="1">
                  <c:v>3200</c:v>
                </c:pt>
                <c:pt idx="2">
                  <c:v>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EA-4418-B146-7B53E3661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1134608"/>
        <c:axId val="101135024"/>
      </c:barChart>
      <c:catAx>
        <c:axId val="10113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5024"/>
        <c:crosses val="autoZero"/>
        <c:auto val="1"/>
        <c:lblAlgn val="ctr"/>
        <c:lblOffset val="100"/>
        <c:noMultiLvlLbl val="0"/>
      </c:catAx>
      <c:valAx>
        <c:axId val="10113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₹&quot;* #,##0.00_);_(&quot;₹&quot;* \(#,##0.00\);_(&quot;₹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3984876114113194"/>
          <c:y val="0.56259057097968279"/>
          <c:w val="9.5896901783348393E-2"/>
          <c:h val="0.39149954818900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N" dirty="0" smtClean="0"/>
              <a:t>Saving</a:t>
            </a:r>
            <a:endParaRPr lang="en-IN" dirty="0"/>
          </a:p>
        </c:rich>
      </c:tx>
      <c:layout>
        <c:manualLayout>
          <c:xMode val="edge"/>
          <c:yMode val="edge"/>
          <c:x val="0.82999250469599561"/>
          <c:y val="2.52989637231861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296636473179908E-2"/>
          <c:y val="0"/>
          <c:w val="0.88811387114462137"/>
          <c:h val="0.95135861804825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Family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A-4418-B146-7B53E36613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A-4418-B146-7B53E36613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Family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A-4418-B146-7B53E36613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Family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A-4418-B146-7B53E36613D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Family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EA-4418-B146-7B53E36613D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Family 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EA-4418-B146-7B53E36613D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Family 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8000"/>
                    <a:lumMod val="114000"/>
                  </a:schemeClr>
                </a:gs>
                <a:gs pos="100000">
                  <a:schemeClr val="accent1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EA-4418-B146-7B53E36613D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Family 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8000"/>
                    <a:lumMod val="114000"/>
                  </a:schemeClr>
                </a:gs>
                <a:gs pos="100000">
                  <a:schemeClr val="accent2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Sheet1!$I$2:$I$5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EA-4418-B146-7B53E36613D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Family 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98000"/>
                    <a:lumMod val="114000"/>
                  </a:schemeClr>
                </a:gs>
                <a:gs pos="100000">
                  <a:schemeClr val="accent3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2900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EA-4418-B146-7B53E36613D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Family 10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98000"/>
                    <a:lumMod val="114000"/>
                  </a:schemeClr>
                </a:gs>
                <a:gs pos="100000">
                  <a:schemeClr val="accent4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Sheet1!$K$2:$K$5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EA-4418-B146-7B53E3661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1134608"/>
        <c:axId val="101135024"/>
      </c:barChart>
      <c:catAx>
        <c:axId val="10113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5024"/>
        <c:crosses val="autoZero"/>
        <c:auto val="1"/>
        <c:lblAlgn val="ctr"/>
        <c:lblOffset val="100"/>
        <c:noMultiLvlLbl val="0"/>
      </c:catAx>
      <c:valAx>
        <c:axId val="10113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₹&quot;* #,##0.00_);_(&quot;₹&quot;* \(#,##0.00\);_(&quot;₹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2783483255179735"/>
          <c:y val="8.5802408504252012E-2"/>
          <c:w val="9.5896901783348393E-2"/>
          <c:h val="0.39149954818900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N" dirty="0" smtClean="0"/>
              <a:t>Income</a:t>
            </a:r>
            <a:endParaRPr lang="en-IN" dirty="0"/>
          </a:p>
        </c:rich>
      </c:tx>
      <c:layout>
        <c:manualLayout>
          <c:xMode val="edge"/>
          <c:yMode val="edge"/>
          <c:x val="0.8406715523309598"/>
          <c:y val="2.52989637231861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296636473179908E-2"/>
          <c:y val="0"/>
          <c:w val="0.88811387114462137"/>
          <c:h val="0.95135861804825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Family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Sheet1!$B$2:$B$5</c:f>
              <c:numCache>
                <c:formatCode>_("₹"* #,##0.00_);_("₹"* \(#,##0.00\);_("₹"* "-"??_);_(@_)</c:formatCode>
                <c:ptCount val="4"/>
                <c:pt idx="0">
                  <c:v>1000</c:v>
                </c:pt>
                <c:pt idx="1">
                  <c:v>0</c:v>
                </c:pt>
                <c:pt idx="2">
                  <c:v>1000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A-4418-B146-7B53E36613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Sheet1!$C$2:$C$5</c:f>
              <c:numCache>
                <c:formatCode>_("₹"* #,##0.00_);_("₹"* \(#,##0.00\);_("₹"* "-"??_);_(@_)</c:formatCode>
                <c:ptCount val="4"/>
                <c:pt idx="0">
                  <c:v>2000</c:v>
                </c:pt>
                <c:pt idx="1">
                  <c:v>0</c:v>
                </c:pt>
                <c:pt idx="2">
                  <c:v>2000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A-4418-B146-7B53E36613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Family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Sheet1!$D$2:$D$5</c:f>
              <c:numCache>
                <c:formatCode>_("₹"* #,##0.00_);_("₹"* \(#,##0.00\);_("₹"* "-"??_);_(@_)</c:formatCode>
                <c:ptCount val="4"/>
                <c:pt idx="0">
                  <c:v>1500</c:v>
                </c:pt>
                <c:pt idx="1">
                  <c:v>0</c:v>
                </c:pt>
                <c:pt idx="2">
                  <c:v>1500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A-4418-B146-7B53E36613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Family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Sheet1!$E$2:$E$5</c:f>
              <c:numCache>
                <c:formatCode>_("₹"* #,##0.00_);_("₹"* \(#,##0.00\);_("₹"* "-"??_);_(@_)</c:formatCode>
                <c:ptCount val="4"/>
                <c:pt idx="0">
                  <c:v>1600</c:v>
                </c:pt>
                <c:pt idx="1">
                  <c:v>0</c:v>
                </c:pt>
                <c:pt idx="2">
                  <c:v>1600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A-4418-B146-7B53E36613D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Family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Sheet1!$F$2:$F$5</c:f>
              <c:numCache>
                <c:formatCode>_("₹"* #,##0.00_);_("₹"* \(#,##0.00\);_("₹"* "-"??_);_(@_)</c:formatCode>
                <c:ptCount val="4"/>
                <c:pt idx="0">
                  <c:v>2200</c:v>
                </c:pt>
                <c:pt idx="1">
                  <c:v>0</c:v>
                </c:pt>
                <c:pt idx="2">
                  <c:v>2200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EA-4418-B146-7B53E36613D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Family 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Sheet1!$G$2:$G$5</c:f>
              <c:numCache>
                <c:formatCode>_("₹"* #,##0.00_);_("₹"* \(#,##0.00\);_("₹"* "-"??_);_(@_)</c:formatCode>
                <c:ptCount val="4"/>
                <c:pt idx="0">
                  <c:v>1400</c:v>
                </c:pt>
                <c:pt idx="1">
                  <c:v>0</c:v>
                </c:pt>
                <c:pt idx="2">
                  <c:v>1400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EA-4418-B146-7B53E36613D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Family 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8000"/>
                    <a:lumMod val="114000"/>
                  </a:schemeClr>
                </a:gs>
                <a:gs pos="100000">
                  <a:schemeClr val="accent1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Sheet1!$H$2:$H$5</c:f>
              <c:numCache>
                <c:formatCode>_("₹"* #,##0.00_);_("₹"* \(#,##0.00\);_("₹"* "-"??_);_(@_)</c:formatCode>
                <c:ptCount val="4"/>
                <c:pt idx="0">
                  <c:v>1000</c:v>
                </c:pt>
                <c:pt idx="1">
                  <c:v>500</c:v>
                </c:pt>
                <c:pt idx="2">
                  <c:v>0</c:v>
                </c:pt>
                <c:pt idx="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EA-4418-B146-7B53E36613D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Family 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8000"/>
                    <a:lumMod val="114000"/>
                  </a:schemeClr>
                </a:gs>
                <a:gs pos="100000">
                  <a:schemeClr val="accent2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Sheet1!$I$2:$I$5</c:f>
              <c:numCache>
                <c:formatCode>_("₹"* #,##0.00_);_("₹"* \(#,##0.00\);_("₹"* "-"??_);_(@_)</c:formatCode>
                <c:ptCount val="4"/>
                <c:pt idx="0">
                  <c:v>3000</c:v>
                </c:pt>
                <c:pt idx="1">
                  <c:v>0</c:v>
                </c:pt>
                <c:pt idx="2">
                  <c:v>3000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EA-4418-B146-7B53E36613D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Family 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98000"/>
                    <a:lumMod val="114000"/>
                  </a:schemeClr>
                </a:gs>
                <a:gs pos="100000">
                  <a:schemeClr val="accent3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Sheet1!$J$2:$J$5</c:f>
              <c:numCache>
                <c:formatCode>_("₹"* #,##0.00_);_("₹"* \(#,##0.00\);_("₹"* "-"??_);_(@_)</c:formatCode>
                <c:ptCount val="4"/>
                <c:pt idx="0">
                  <c:v>3500</c:v>
                </c:pt>
                <c:pt idx="1">
                  <c:v>0</c:v>
                </c:pt>
                <c:pt idx="2">
                  <c:v>3500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EA-4418-B146-7B53E36613D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Family 10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98000"/>
                    <a:lumMod val="114000"/>
                  </a:schemeClr>
                </a:gs>
                <a:gs pos="100000">
                  <a:schemeClr val="accent4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Sheet1!$K$2:$K$5</c:f>
              <c:numCache>
                <c:formatCode>_("₹"* #,##0.00_);_("₹"* \(#,##0.00\);_("₹"* "-"??_);_(@_)</c:formatCode>
                <c:ptCount val="4"/>
                <c:pt idx="0">
                  <c:v>3200</c:v>
                </c:pt>
                <c:pt idx="1">
                  <c:v>0</c:v>
                </c:pt>
                <c:pt idx="2">
                  <c:v>3200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EA-4418-B146-7B53E3661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1134608"/>
        <c:axId val="101135024"/>
      </c:barChart>
      <c:catAx>
        <c:axId val="10113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5024"/>
        <c:crosses val="autoZero"/>
        <c:auto val="1"/>
        <c:lblAlgn val="ctr"/>
        <c:lblOffset val="100"/>
        <c:noMultiLvlLbl val="0"/>
      </c:catAx>
      <c:valAx>
        <c:axId val="10113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₹&quot;* #,##0.00_);_(&quot;₹&quot;* \(#,##0.00\);_(&quot;₹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4118364209550245"/>
          <c:y val="8.5802408504252012E-2"/>
          <c:w val="9.5896901783348393E-2"/>
          <c:h val="0.39149954818900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b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N" sz="2128" b="0" i="0" u="none" strike="noStrike" baseline="0" dirty="0" smtClean="0">
                <a:effectLst/>
              </a:rPr>
              <a:t>Expenses</a:t>
            </a:r>
            <a:endParaRPr lang="en-IN" dirty="0"/>
          </a:p>
        </c:rich>
      </c:tx>
      <c:layout>
        <c:manualLayout>
          <c:xMode val="edge"/>
          <c:yMode val="edge"/>
          <c:x val="0.80615489433050835"/>
          <c:y val="1.94607413255277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296636473179908E-2"/>
          <c:y val="0"/>
          <c:w val="0.88811387114462137"/>
          <c:h val="0.95135861804825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Family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Sheet1!$B$2:$B$6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200</c:v>
                </c:pt>
                <c:pt idx="1">
                  <c:v>100</c:v>
                </c:pt>
                <c:pt idx="2">
                  <c:v>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A-4418-B146-7B53E36613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Sheet1!$C$2:$C$6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900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A-4418-B146-7B53E36613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Family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Sheet1!$D$2:$D$6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300</c:v>
                </c:pt>
                <c:pt idx="1">
                  <c:v>100</c:v>
                </c:pt>
                <c:pt idx="2">
                  <c:v>200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A-4418-B146-7B53E36613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Family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Sheet1!$E$2:$E$6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300</c:v>
                </c:pt>
                <c:pt idx="1">
                  <c:v>100</c:v>
                </c:pt>
                <c:pt idx="2">
                  <c:v>0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A-4418-B146-7B53E36613D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Family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Sheet1!$F$2:$F$6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400</c:v>
                </c:pt>
                <c:pt idx="1">
                  <c:v>100</c:v>
                </c:pt>
                <c:pt idx="2">
                  <c:v>200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EA-4418-B146-7B53E36613D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Family 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Sheet1!$G$2:$G$6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700</c:v>
                </c:pt>
                <c:pt idx="1">
                  <c:v>300</c:v>
                </c:pt>
                <c:pt idx="2">
                  <c:v>100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EA-4418-B146-7B53E36613D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Family 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8000"/>
                    <a:lumMod val="114000"/>
                  </a:schemeClr>
                </a:gs>
                <a:gs pos="100000">
                  <a:schemeClr val="accent1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Sheet1!$H$2:$H$6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600</c:v>
                </c:pt>
                <c:pt idx="1">
                  <c:v>300</c:v>
                </c:pt>
                <c:pt idx="2">
                  <c:v>200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EA-4418-B146-7B53E36613D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Family 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8000"/>
                    <a:lumMod val="114000"/>
                  </a:schemeClr>
                </a:gs>
                <a:gs pos="100000">
                  <a:schemeClr val="accent2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Sheet1!$I$2:$I$6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2000</c:v>
                </c:pt>
                <c:pt idx="1">
                  <c:v>500</c:v>
                </c:pt>
                <c:pt idx="2">
                  <c:v>500</c:v>
                </c:pt>
                <c:pt idx="3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EA-4418-B146-7B53E36613D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Family 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98000"/>
                    <a:lumMod val="114000"/>
                  </a:schemeClr>
                </a:gs>
                <a:gs pos="100000">
                  <a:schemeClr val="accent3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Sheet1!$J$2:$J$6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600</c:v>
                </c:pt>
                <c:pt idx="1">
                  <c:v>300</c:v>
                </c:pt>
                <c:pt idx="2">
                  <c:v>100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EA-4418-B146-7B53E36613D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Family 10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98000"/>
                    <a:lumMod val="114000"/>
                  </a:schemeClr>
                </a:gs>
                <a:gs pos="100000">
                  <a:schemeClr val="accent4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Sheet1!$K$2:$K$6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700</c:v>
                </c:pt>
                <c:pt idx="1">
                  <c:v>300</c:v>
                </c:pt>
                <c:pt idx="2">
                  <c:v>100</c:v>
                </c:pt>
                <c:pt idx="3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EA-4418-B146-7B53E3661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1134608"/>
        <c:axId val="101135024"/>
      </c:barChart>
      <c:catAx>
        <c:axId val="10113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5024"/>
        <c:crosses val="autoZero"/>
        <c:auto val="1"/>
        <c:lblAlgn val="ctr"/>
        <c:lblOffset val="100"/>
        <c:noMultiLvlLbl val="0"/>
      </c:catAx>
      <c:valAx>
        <c:axId val="10113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₹&quot;* #,##0.00_);_(&quot;₹&quot;* \(#,##0.00\);_(&quot;₹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1849066587120389"/>
          <c:y val="9.1640630901910367E-2"/>
          <c:w val="9.5896901783348393E-2"/>
          <c:h val="0.39149954818900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N" dirty="0" smtClean="0"/>
              <a:t>Day</a:t>
            </a:r>
            <a:r>
              <a:rPr lang="en-IN" baseline="0" dirty="0" smtClean="0"/>
              <a:t> 7</a:t>
            </a:r>
            <a:endParaRPr lang="en-IN" dirty="0"/>
          </a:p>
        </c:rich>
      </c:tx>
      <c:layout>
        <c:manualLayout>
          <c:xMode val="edge"/>
          <c:yMode val="edge"/>
          <c:x val="0.84428582134647023"/>
          <c:y val="0.498194977933511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296636473179908E-2"/>
          <c:y val="0"/>
          <c:w val="0.88811387114462137"/>
          <c:h val="0.95135861804825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Family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Sheet1!$B$2:$B$4</c:f>
              <c:numCache>
                <c:formatCode>_("₹"* #,##0.00_);_("₹"* \(#,##0.00\);_("₹"* "-"??_);_(@_)</c:formatCode>
                <c:ptCount val="3"/>
                <c:pt idx="0">
                  <c:v>500</c:v>
                </c:pt>
                <c:pt idx="1">
                  <c:v>1000</c:v>
                </c:pt>
                <c:pt idx="2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A-4418-B146-7B53E36613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Sheet1!$C$2:$C$4</c:f>
              <c:numCache>
                <c:formatCode>_("₹"* #,##0.00_);_("₹"* \(#,##0.00\);_("₹"* "-"??_);_(@_)</c:formatCode>
                <c:ptCount val="3"/>
                <c:pt idx="0">
                  <c:v>500</c:v>
                </c:pt>
                <c:pt idx="1">
                  <c:v>2000</c:v>
                </c:pt>
                <c:pt idx="2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A-4418-B146-7B53E36613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Family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Sheet1!$D$2:$D$4</c:f>
              <c:numCache>
                <c:formatCode>_("₹"* #,##0.00_);_("₹"* \(#,##0.00\);_("₹"* "-"??_);_(@_)</c:formatCode>
                <c:ptCount val="3"/>
                <c:pt idx="0">
                  <c:v>100</c:v>
                </c:pt>
                <c:pt idx="1">
                  <c:v>1500</c:v>
                </c:pt>
                <c:pt idx="2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A-4418-B146-7B53E36613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Family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Sheet1!$E$2:$E$4</c:f>
              <c:numCache>
                <c:formatCode>_("₹"* #,##0.00_);_("₹"* \(#,##0.00\);_("₹"* "-"??_);_(@_)</c:formatCode>
                <c:ptCount val="3"/>
                <c:pt idx="0">
                  <c:v>700</c:v>
                </c:pt>
                <c:pt idx="1">
                  <c:v>1600</c:v>
                </c:pt>
                <c:pt idx="2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A-4418-B146-7B53E36613D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Family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Sheet1!$F$2:$F$4</c:f>
              <c:numCache>
                <c:formatCode>_("₹"* #,##0.00_);_("₹"* \(#,##0.00\);_("₹"* "-"??_);_(@_)</c:formatCode>
                <c:ptCount val="3"/>
                <c:pt idx="0">
                  <c:v>400</c:v>
                </c:pt>
                <c:pt idx="1">
                  <c:v>2200</c:v>
                </c:pt>
                <c:pt idx="2">
                  <c:v>1800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EA-4418-B146-7B53E36613D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Family 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Sheet1!$G$2:$G$4</c:f>
              <c:numCache>
                <c:formatCode>_("₹"* #,##0.00_);_("₹"* \(#,##0.00\);_("₹"* "-"??_);_(@_)</c:formatCode>
                <c:ptCount val="3"/>
                <c:pt idx="0">
                  <c:v>700</c:v>
                </c:pt>
                <c:pt idx="1">
                  <c:v>1400</c:v>
                </c:pt>
                <c:pt idx="2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EA-4418-B146-7B53E36613D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Family 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8000"/>
                    <a:lumMod val="114000"/>
                  </a:schemeClr>
                </a:gs>
                <a:gs pos="100000">
                  <a:schemeClr val="accent1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Sheet1!$H$2:$H$4</c:f>
              <c:numCache>
                <c:formatCode>_("₹"* #,##0.00_);_("₹"* \(#,##0.00\);_("₹"* "-"??_);_(@_)</c:formatCode>
                <c:ptCount val="3"/>
                <c:pt idx="0">
                  <c:v>1000</c:v>
                </c:pt>
                <c:pt idx="1">
                  <c:v>1000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EA-4418-B146-7B53E36613D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Family 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8000"/>
                    <a:lumMod val="114000"/>
                  </a:schemeClr>
                </a:gs>
                <a:gs pos="100000">
                  <a:schemeClr val="accent2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Sheet1!$I$2:$I$4</c:f>
              <c:numCache>
                <c:formatCode>_("₹"* #,##0.00_);_("₹"* \(#,##0.00\);_("₹"* "-"??_);_(@_)</c:formatCode>
                <c:ptCount val="3"/>
                <c:pt idx="0">
                  <c:v>600</c:v>
                </c:pt>
                <c:pt idx="1">
                  <c:v>3000</c:v>
                </c:pt>
                <c:pt idx="2">
                  <c:v>2400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EA-4418-B146-7B53E36613D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Family 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98000"/>
                    <a:lumMod val="114000"/>
                  </a:schemeClr>
                </a:gs>
                <a:gs pos="100000">
                  <a:schemeClr val="accent3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Sheet1!$J$2:$J$4</c:f>
              <c:numCache>
                <c:formatCode>_("₹"* #,##0.00_);_("₹"* \(#,##0.00\);_("₹"* "-"??_);_(@_)</c:formatCode>
                <c:ptCount val="3"/>
                <c:pt idx="0">
                  <c:v>3000</c:v>
                </c:pt>
                <c:pt idx="1">
                  <c:v>3500</c:v>
                </c:pt>
                <c:pt idx="2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EA-4418-B146-7B53E36613D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Family 10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98000"/>
                    <a:lumMod val="114000"/>
                  </a:schemeClr>
                </a:gs>
                <a:gs pos="100000">
                  <a:schemeClr val="accent4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Sheet1!$K$2:$K$4</c:f>
              <c:numCache>
                <c:formatCode>_("₹"* #,##0.00_);_("₹"* \(#,##0.00\);_("₹"* "-"??_);_(@_)</c:formatCode>
                <c:ptCount val="3"/>
                <c:pt idx="0">
                  <c:v>750</c:v>
                </c:pt>
                <c:pt idx="1">
                  <c:v>3200</c:v>
                </c:pt>
                <c:pt idx="2">
                  <c:v>2450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EA-4418-B146-7B53E3661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1134608"/>
        <c:axId val="101135024"/>
      </c:barChart>
      <c:catAx>
        <c:axId val="10113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5024"/>
        <c:crosses val="autoZero"/>
        <c:auto val="1"/>
        <c:lblAlgn val="ctr"/>
        <c:lblOffset val="100"/>
        <c:noMultiLvlLbl val="0"/>
      </c:catAx>
      <c:valAx>
        <c:axId val="10113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₹&quot;* #,##0.00_);_(&quot;₹&quot;* \(#,##0.00\);_(&quot;₹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3984876114113194"/>
          <c:y val="0.56259057097968279"/>
          <c:w val="9.5896901783348393E-2"/>
          <c:h val="0.39149954818900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N" dirty="0" smtClean="0"/>
              <a:t>Saving</a:t>
            </a:r>
            <a:endParaRPr lang="en-IN" dirty="0"/>
          </a:p>
        </c:rich>
      </c:tx>
      <c:layout>
        <c:manualLayout>
          <c:xMode val="edge"/>
          <c:yMode val="edge"/>
          <c:x val="0.82999250469599561"/>
          <c:y val="2.52989637231861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296636473179908E-2"/>
          <c:y val="0"/>
          <c:w val="0.88811387114462137"/>
          <c:h val="0.95135861804825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Family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A-4418-B146-7B53E36613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A-4418-B146-7B53E36613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Family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A-4418-B146-7B53E36613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Family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A-4418-B146-7B53E36613D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Family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EA-4418-B146-7B53E36613D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Family 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EA-4418-B146-7B53E36613D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Family 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8000"/>
                    <a:lumMod val="114000"/>
                  </a:schemeClr>
                </a:gs>
                <a:gs pos="100000">
                  <a:schemeClr val="accent1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EA-4418-B146-7B53E36613D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Family 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8000"/>
                    <a:lumMod val="114000"/>
                  </a:schemeClr>
                </a:gs>
                <a:gs pos="100000">
                  <a:schemeClr val="accent2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Sheet1!$I$2:$I$5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2400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EA-4418-B146-7B53E36613D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Family 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98000"/>
                    <a:lumMod val="114000"/>
                  </a:schemeClr>
                </a:gs>
                <a:gs pos="100000">
                  <a:schemeClr val="accent3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EA-4418-B146-7B53E36613D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Family 10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98000"/>
                    <a:lumMod val="114000"/>
                  </a:schemeClr>
                </a:gs>
                <a:gs pos="100000">
                  <a:schemeClr val="accent4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Sheet1!$K$2:$K$5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2450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EA-4418-B146-7B53E3661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1134608"/>
        <c:axId val="101135024"/>
      </c:barChart>
      <c:catAx>
        <c:axId val="10113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5024"/>
        <c:crosses val="autoZero"/>
        <c:auto val="1"/>
        <c:lblAlgn val="ctr"/>
        <c:lblOffset val="100"/>
        <c:noMultiLvlLbl val="0"/>
      </c:catAx>
      <c:valAx>
        <c:axId val="10113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₹&quot;* #,##0.00_);_(&quot;₹&quot;* \(#,##0.00\);_(&quot;₹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2783483255179735"/>
          <c:y val="8.5802408504252012E-2"/>
          <c:w val="9.5896901783348393E-2"/>
          <c:h val="0.39149954818900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N" dirty="0" smtClean="0"/>
              <a:t>Income</a:t>
            </a:r>
            <a:endParaRPr lang="en-IN" dirty="0"/>
          </a:p>
        </c:rich>
      </c:tx>
      <c:layout>
        <c:manualLayout>
          <c:xMode val="edge"/>
          <c:yMode val="edge"/>
          <c:x val="0.8406715523309598"/>
          <c:y val="2.52989637231861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296636473179908E-2"/>
          <c:y val="0"/>
          <c:w val="0.88811387114462137"/>
          <c:h val="0.95135861804825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Family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Sheet1!$B$2:$B$5</c:f>
              <c:numCache>
                <c:formatCode>_("₹"* #,##0.00_);_("₹"* \(#,##0.00\);_("₹"* "-"??_);_(@_)</c:formatCode>
                <c:ptCount val="4"/>
                <c:pt idx="0">
                  <c:v>1000</c:v>
                </c:pt>
                <c:pt idx="1">
                  <c:v>0</c:v>
                </c:pt>
                <c:pt idx="2">
                  <c:v>1000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A-4418-B146-7B53E36613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Sheet1!$C$2:$C$5</c:f>
              <c:numCache>
                <c:formatCode>_("₹"* #,##0.00_);_("₹"* \(#,##0.00\);_("₹"* "-"??_);_(@_)</c:formatCode>
                <c:ptCount val="4"/>
                <c:pt idx="0">
                  <c:v>2000</c:v>
                </c:pt>
                <c:pt idx="1">
                  <c:v>0</c:v>
                </c:pt>
                <c:pt idx="2">
                  <c:v>2000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A-4418-B146-7B53E36613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Family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Sheet1!$D$2:$D$5</c:f>
              <c:numCache>
                <c:formatCode>_("₹"* #,##0.00_);_("₹"* \(#,##0.00\);_("₹"* "-"??_);_(@_)</c:formatCode>
                <c:ptCount val="4"/>
                <c:pt idx="0">
                  <c:v>1500</c:v>
                </c:pt>
                <c:pt idx="1">
                  <c:v>0</c:v>
                </c:pt>
                <c:pt idx="2">
                  <c:v>1500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A-4418-B146-7B53E36613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Family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Sheet1!$E$2:$E$5</c:f>
              <c:numCache>
                <c:formatCode>_("₹"* #,##0.00_);_("₹"* \(#,##0.00\);_("₹"* "-"??_);_(@_)</c:formatCode>
                <c:ptCount val="4"/>
                <c:pt idx="0">
                  <c:v>1600</c:v>
                </c:pt>
                <c:pt idx="1">
                  <c:v>0</c:v>
                </c:pt>
                <c:pt idx="2">
                  <c:v>1600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A-4418-B146-7B53E36613D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Family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Sheet1!$F$2:$F$5</c:f>
              <c:numCache>
                <c:formatCode>_("₹"* #,##0.00_);_("₹"* \(#,##0.00\);_("₹"* "-"??_);_(@_)</c:formatCode>
                <c:ptCount val="4"/>
                <c:pt idx="0">
                  <c:v>2200</c:v>
                </c:pt>
                <c:pt idx="1">
                  <c:v>0</c:v>
                </c:pt>
                <c:pt idx="2">
                  <c:v>2200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EA-4418-B146-7B53E36613D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Family 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Sheet1!$G$2:$G$5</c:f>
              <c:numCache>
                <c:formatCode>_("₹"* #,##0.00_);_("₹"* \(#,##0.00\);_("₹"* "-"??_);_(@_)</c:formatCode>
                <c:ptCount val="4"/>
                <c:pt idx="0">
                  <c:v>1400</c:v>
                </c:pt>
                <c:pt idx="1">
                  <c:v>0</c:v>
                </c:pt>
                <c:pt idx="2">
                  <c:v>1400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EA-4418-B146-7B53E36613D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Family 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8000"/>
                    <a:lumMod val="114000"/>
                  </a:schemeClr>
                </a:gs>
                <a:gs pos="100000">
                  <a:schemeClr val="accent1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Sheet1!$H$2:$H$5</c:f>
              <c:numCache>
                <c:formatCode>_("₹"* #,##0.00_);_("₹"* \(#,##0.00\);_("₹"* "-"??_);_(@_)</c:formatCode>
                <c:ptCount val="4"/>
                <c:pt idx="0">
                  <c:v>1000</c:v>
                </c:pt>
                <c:pt idx="1">
                  <c:v>1000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EA-4418-B146-7B53E36613D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Family 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8000"/>
                    <a:lumMod val="114000"/>
                  </a:schemeClr>
                </a:gs>
                <a:gs pos="100000">
                  <a:schemeClr val="accent2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Sheet1!$I$2:$I$5</c:f>
              <c:numCache>
                <c:formatCode>_("₹"* #,##0.00_);_("₹"* \(#,##0.00\);_("₹"* "-"??_);_(@_)</c:formatCode>
                <c:ptCount val="4"/>
                <c:pt idx="0">
                  <c:v>3000</c:v>
                </c:pt>
                <c:pt idx="1">
                  <c:v>0</c:v>
                </c:pt>
                <c:pt idx="2">
                  <c:v>3000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EA-4418-B146-7B53E36613D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Family 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98000"/>
                    <a:lumMod val="114000"/>
                  </a:schemeClr>
                </a:gs>
                <a:gs pos="100000">
                  <a:schemeClr val="accent3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Sheet1!$J$2:$J$5</c:f>
              <c:numCache>
                <c:formatCode>_("₹"* #,##0.00_);_("₹"* \(#,##0.00\);_("₹"* "-"??_);_(@_)</c:formatCode>
                <c:ptCount val="4"/>
                <c:pt idx="0">
                  <c:v>3500</c:v>
                </c:pt>
                <c:pt idx="1">
                  <c:v>0</c:v>
                </c:pt>
                <c:pt idx="2">
                  <c:v>3500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EA-4418-B146-7B53E36613D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Family 10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98000"/>
                    <a:lumMod val="114000"/>
                  </a:schemeClr>
                </a:gs>
                <a:gs pos="100000">
                  <a:schemeClr val="accent4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Sheet1!$K$2:$K$5</c:f>
              <c:numCache>
                <c:formatCode>_("₹"* #,##0.00_);_("₹"* \(#,##0.00\);_("₹"* "-"??_);_(@_)</c:formatCode>
                <c:ptCount val="4"/>
                <c:pt idx="0">
                  <c:v>3200</c:v>
                </c:pt>
                <c:pt idx="1">
                  <c:v>0</c:v>
                </c:pt>
                <c:pt idx="2">
                  <c:v>3200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EA-4418-B146-7B53E3661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1134608"/>
        <c:axId val="101135024"/>
      </c:barChart>
      <c:catAx>
        <c:axId val="10113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5024"/>
        <c:crosses val="autoZero"/>
        <c:auto val="1"/>
        <c:lblAlgn val="ctr"/>
        <c:lblOffset val="100"/>
        <c:noMultiLvlLbl val="0"/>
      </c:catAx>
      <c:valAx>
        <c:axId val="10113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₹&quot;* #,##0.00_);_(&quot;₹&quot;* \(#,##0.00\);_(&quot;₹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4118364209550245"/>
          <c:y val="8.5802408504252012E-2"/>
          <c:w val="9.5896901783348393E-2"/>
          <c:h val="0.39149954818900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b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N" sz="2128" b="0" i="0" u="none" strike="noStrike" baseline="0" dirty="0" smtClean="0">
                <a:effectLst/>
              </a:rPr>
              <a:t>Expenses</a:t>
            </a:r>
            <a:endParaRPr lang="en-IN" dirty="0"/>
          </a:p>
        </c:rich>
      </c:tx>
      <c:layout>
        <c:manualLayout>
          <c:xMode val="edge"/>
          <c:yMode val="edge"/>
          <c:x val="0.80615489433050835"/>
          <c:y val="1.94607413255277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296636473179908E-2"/>
          <c:y val="0"/>
          <c:w val="0.88811387114462137"/>
          <c:h val="0.95135861804825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Family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Sheet1!$B$2:$B$6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500</c:v>
                </c:pt>
                <c:pt idx="1">
                  <c:v>100</c:v>
                </c:pt>
                <c:pt idx="2">
                  <c:v>200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A-4418-B146-7B53E36613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Sheet1!$C$2:$C$6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500</c:v>
                </c:pt>
                <c:pt idx="1">
                  <c:v>0</c:v>
                </c:pt>
                <c:pt idx="2">
                  <c:v>100</c:v>
                </c:pt>
                <c:pt idx="3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A-4418-B146-7B53E36613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Family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Sheet1!$D$2:$D$6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100</c:v>
                </c:pt>
                <c:pt idx="1">
                  <c:v>0</c:v>
                </c:pt>
                <c:pt idx="2">
                  <c:v>50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A-4418-B146-7B53E36613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Family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Sheet1!$E$2:$E$6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700</c:v>
                </c:pt>
                <c:pt idx="1">
                  <c:v>300</c:v>
                </c:pt>
                <c:pt idx="2">
                  <c:v>200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A-4418-B146-7B53E36613D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Family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Sheet1!$F$2:$F$6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400</c:v>
                </c:pt>
                <c:pt idx="1">
                  <c:v>100</c:v>
                </c:pt>
                <c:pt idx="2">
                  <c:v>200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EA-4418-B146-7B53E36613D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Family 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Sheet1!$G$2:$G$6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700</c:v>
                </c:pt>
                <c:pt idx="1">
                  <c:v>300</c:v>
                </c:pt>
                <c:pt idx="2">
                  <c:v>200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EA-4418-B146-7B53E36613D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Family 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8000"/>
                    <a:lumMod val="114000"/>
                  </a:schemeClr>
                </a:gs>
                <a:gs pos="100000">
                  <a:schemeClr val="accent1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Sheet1!$H$2:$H$6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1000</c:v>
                </c:pt>
                <c:pt idx="1">
                  <c:v>500</c:v>
                </c:pt>
                <c:pt idx="2">
                  <c:v>500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EA-4418-B146-7B53E36613D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Family 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8000"/>
                    <a:lumMod val="114000"/>
                  </a:schemeClr>
                </a:gs>
                <a:gs pos="100000">
                  <a:schemeClr val="accent2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Sheet1!$I$2:$I$6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600</c:v>
                </c:pt>
                <c:pt idx="1">
                  <c:v>400</c:v>
                </c:pt>
                <c:pt idx="2">
                  <c:v>0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EA-4418-B146-7B53E36613D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Family 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98000"/>
                    <a:lumMod val="114000"/>
                  </a:schemeClr>
                </a:gs>
                <a:gs pos="100000">
                  <a:schemeClr val="accent3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Sheet1!$J$2:$J$6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3000</c:v>
                </c:pt>
                <c:pt idx="1">
                  <c:v>500</c:v>
                </c:pt>
                <c:pt idx="2">
                  <c:v>500</c:v>
                </c:pt>
                <c:pt idx="3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EA-4418-B146-7B53E36613D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Family 10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98000"/>
                    <a:lumMod val="114000"/>
                  </a:schemeClr>
                </a:gs>
                <a:gs pos="100000">
                  <a:schemeClr val="accent4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Sheet1!$K$2:$K$6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750</c:v>
                </c:pt>
                <c:pt idx="1">
                  <c:v>300</c:v>
                </c:pt>
                <c:pt idx="2">
                  <c:v>150</c:v>
                </c:pt>
                <c:pt idx="3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EA-4418-B146-7B53E3661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1134608"/>
        <c:axId val="101135024"/>
      </c:barChart>
      <c:catAx>
        <c:axId val="10113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5024"/>
        <c:crosses val="autoZero"/>
        <c:auto val="1"/>
        <c:lblAlgn val="ctr"/>
        <c:lblOffset val="100"/>
        <c:noMultiLvlLbl val="0"/>
      </c:catAx>
      <c:valAx>
        <c:axId val="10113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₹&quot;* #,##0.00_);_(&quot;₹&quot;* \(#,##0.00\);_(&quot;₹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1849066587120389"/>
          <c:y val="9.1640630901910367E-2"/>
          <c:w val="9.5896901783348393E-2"/>
          <c:h val="0.39149954818900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dirty="0" smtClean="0"/>
              <a:t>7</a:t>
            </a:r>
            <a:r>
              <a:rPr lang="en-IN" baseline="0" dirty="0" smtClean="0"/>
              <a:t> Days Report of Savings, Income, Expenses</a:t>
            </a:r>
            <a:endParaRPr lang="en-IN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Expenses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  <c:pt idx="6">
                  <c:v>Day 7</c:v>
                </c:pt>
              </c:strCache>
            </c:strRef>
          </c:cat>
          <c:val>
            <c:numRef>
              <c:f>Sheet1!$B$2:$B$8</c:f>
              <c:numCache>
                <c:formatCode>_ [$₹-4009]\ * #,##0.00_ ;_ [$₹-4009]\ * \-#,##0.00_ ;_ [$₹-4009]\ * "-"??_ ;_ @_ </c:formatCode>
                <c:ptCount val="7"/>
                <c:pt idx="0">
                  <c:v>9310</c:v>
                </c:pt>
                <c:pt idx="1">
                  <c:v>18700</c:v>
                </c:pt>
                <c:pt idx="2">
                  <c:v>15100</c:v>
                </c:pt>
                <c:pt idx="3">
                  <c:v>9600</c:v>
                </c:pt>
                <c:pt idx="4">
                  <c:v>9600</c:v>
                </c:pt>
                <c:pt idx="5">
                  <c:v>6700</c:v>
                </c:pt>
                <c:pt idx="6">
                  <c:v>8250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DA-4B21-9BCF-C93B9E707D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  <c:pt idx="6">
                  <c:v>Day 7</c:v>
                </c:pt>
              </c:strCache>
            </c:strRef>
          </c:cat>
          <c:val>
            <c:numRef>
              <c:f>Sheet1!$C$2:$C$8</c:f>
              <c:numCache>
                <c:formatCode>_ [$₹-4009]\ * #,##0.00_ ;_ [$₹-4009]\ * \-#,##0.00_ ;_ [$₹-4009]\ * "-"??_ ;_ @_ </c:formatCode>
                <c:ptCount val="7"/>
                <c:pt idx="0" formatCode="General">
                  <c:v>24400</c:v>
                </c:pt>
                <c:pt idx="1">
                  <c:v>19400</c:v>
                </c:pt>
                <c:pt idx="2">
                  <c:v>19400</c:v>
                </c:pt>
                <c:pt idx="3">
                  <c:v>34400</c:v>
                </c:pt>
                <c:pt idx="4">
                  <c:v>34400</c:v>
                </c:pt>
                <c:pt idx="5">
                  <c:v>20400</c:v>
                </c:pt>
                <c:pt idx="6">
                  <c:v>20400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DA-4B21-9BCF-C93B9E707D3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Saving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  <c:pt idx="6">
                  <c:v>Day 7</c:v>
                </c:pt>
              </c:strCache>
            </c:strRef>
          </c:cat>
          <c:val>
            <c:numRef>
              <c:f>Sheet1!$D$2:$D$8</c:f>
              <c:numCache>
                <c:formatCode>_ [$₹-4009]\ * #,##0.00_ ;_ [$₹-4009]\ * \-#,##0.00_ ;_ [$₹-4009]\ * "-"??_ ;_ @_ </c:formatCode>
                <c:ptCount val="7"/>
                <c:pt idx="0">
                  <c:v>15390</c:v>
                </c:pt>
                <c:pt idx="1">
                  <c:v>12500</c:v>
                </c:pt>
                <c:pt idx="2">
                  <c:v>12300</c:v>
                </c:pt>
                <c:pt idx="3">
                  <c:v>24800</c:v>
                </c:pt>
                <c:pt idx="4">
                  <c:v>24800</c:v>
                </c:pt>
                <c:pt idx="5">
                  <c:v>13700</c:v>
                </c:pt>
                <c:pt idx="6">
                  <c:v>12150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DA-4B21-9BCF-C93B9E707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39407056"/>
        <c:axId val="2039432848"/>
      </c:barChart>
      <c:catAx>
        <c:axId val="2039407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9432848"/>
        <c:crosses val="autoZero"/>
        <c:auto val="1"/>
        <c:lblAlgn val="ctr"/>
        <c:lblOffset val="100"/>
        <c:noMultiLvlLbl val="0"/>
      </c:catAx>
      <c:valAx>
        <c:axId val="2039432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[$₹-4009]\ * #,##0.00_ ;_ [$₹-4009]\ * \-#,##0.00_ ;_ [$₹-4009]\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940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N" dirty="0" smtClean="0"/>
              <a:t>Income</a:t>
            </a:r>
            <a:endParaRPr lang="en-IN" dirty="0"/>
          </a:p>
        </c:rich>
      </c:tx>
      <c:layout>
        <c:manualLayout>
          <c:xMode val="edge"/>
          <c:yMode val="edge"/>
          <c:x val="0.81931345706103142"/>
          <c:y val="2.33528895906333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296636473179908E-2"/>
          <c:y val="0"/>
          <c:w val="0.88811387114462137"/>
          <c:h val="0.95135861804825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Family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Sheet1!$B$2:$B$5</c:f>
              <c:numCache>
                <c:formatCode>_("₹"* #,##0.00_);_("₹"* \(#,##0.00\);_("₹"* "-"??_);_(@_)</c:formatCode>
                <c:ptCount val="4"/>
                <c:pt idx="0">
                  <c:v>1000</c:v>
                </c:pt>
                <c:pt idx="1">
                  <c:v>0</c:v>
                </c:pt>
                <c:pt idx="2">
                  <c:v>1000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A-4418-B146-7B53E36613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Sheet1!$C$2:$C$5</c:f>
              <c:numCache>
                <c:formatCode>_("₹"* #,##0.00_);_("₹"* \(#,##0.00\);_("₹"* "-"??_);_(@_)</c:formatCode>
                <c:ptCount val="4"/>
                <c:pt idx="0">
                  <c:v>2000</c:v>
                </c:pt>
                <c:pt idx="1">
                  <c:v>0</c:v>
                </c:pt>
                <c:pt idx="2">
                  <c:v>2000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A-4418-B146-7B53E36613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Family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Sheet1!$D$2:$D$5</c:f>
              <c:numCache>
                <c:formatCode>_("₹"* #,##0.00_);_("₹"* \(#,##0.00\);_("₹"* "-"??_);_(@_)</c:formatCode>
                <c:ptCount val="4"/>
                <c:pt idx="0">
                  <c:v>1500</c:v>
                </c:pt>
                <c:pt idx="1">
                  <c:v>0</c:v>
                </c:pt>
                <c:pt idx="2">
                  <c:v>1500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A-4418-B146-7B53E36613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Family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Sheet1!$E$2:$E$5</c:f>
              <c:numCache>
                <c:formatCode>_("₹"* #,##0.00_);_("₹"* \(#,##0.00\);_("₹"* "-"??_);_(@_)</c:formatCode>
                <c:ptCount val="4"/>
                <c:pt idx="0">
                  <c:v>1600</c:v>
                </c:pt>
                <c:pt idx="1">
                  <c:v>0</c:v>
                </c:pt>
                <c:pt idx="2">
                  <c:v>1600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A-4418-B146-7B53E36613D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Family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Sheet1!$F$2:$F$5</c:f>
              <c:numCache>
                <c:formatCode>_("₹"* #,##0.00_);_("₹"* \(#,##0.00\);_("₹"* "-"??_);_(@_)</c:formatCode>
                <c:ptCount val="4"/>
                <c:pt idx="0">
                  <c:v>2200</c:v>
                </c:pt>
                <c:pt idx="1">
                  <c:v>0</c:v>
                </c:pt>
                <c:pt idx="2">
                  <c:v>2200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EA-4418-B146-7B53E36613D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Family 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Sheet1!$G$2:$G$5</c:f>
              <c:numCache>
                <c:formatCode>_("₹"* #,##0.00_);_("₹"* \(#,##0.00\);_("₹"* "-"??_);_(@_)</c:formatCode>
                <c:ptCount val="4"/>
                <c:pt idx="0">
                  <c:v>1400</c:v>
                </c:pt>
                <c:pt idx="1">
                  <c:v>0</c:v>
                </c:pt>
                <c:pt idx="2">
                  <c:v>1400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EA-4418-B146-7B53E36613D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Family 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8000"/>
                    <a:lumMod val="114000"/>
                  </a:schemeClr>
                </a:gs>
                <a:gs pos="100000">
                  <a:schemeClr val="accent1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Sheet1!$H$2:$H$5</c:f>
              <c:numCache>
                <c:formatCode>_("₹"* #,##0.00_);_("₹"* \(#,##0.00\);_("₹"* "-"??_);_(@_)</c:formatCode>
                <c:ptCount val="4"/>
                <c:pt idx="0">
                  <c:v>5000</c:v>
                </c:pt>
                <c:pt idx="1">
                  <c:v>4500</c:v>
                </c:pt>
                <c:pt idx="2">
                  <c:v>0</c:v>
                </c:pt>
                <c:pt idx="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EA-4418-B146-7B53E36613D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Family 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8000"/>
                    <a:lumMod val="114000"/>
                  </a:schemeClr>
                </a:gs>
                <a:gs pos="100000">
                  <a:schemeClr val="accent2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Sheet1!$I$2:$I$5</c:f>
              <c:numCache>
                <c:formatCode>_("₹"* #,##0.00_);_("₹"* \(#,##0.00\);_("₹"* "-"??_);_(@_)</c:formatCode>
                <c:ptCount val="4"/>
                <c:pt idx="0">
                  <c:v>3000</c:v>
                </c:pt>
                <c:pt idx="1">
                  <c:v>0</c:v>
                </c:pt>
                <c:pt idx="2">
                  <c:v>3000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EA-4418-B146-7B53E36613D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Family 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98000"/>
                    <a:lumMod val="114000"/>
                  </a:schemeClr>
                </a:gs>
                <a:gs pos="100000">
                  <a:schemeClr val="accent3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Sheet1!$J$2:$J$5</c:f>
              <c:numCache>
                <c:formatCode>_("₹"* #,##0.00_);_("₹"* \(#,##0.00\);_("₹"* "-"??_);_(@_)</c:formatCode>
                <c:ptCount val="4"/>
                <c:pt idx="0">
                  <c:v>3500</c:v>
                </c:pt>
                <c:pt idx="1">
                  <c:v>0</c:v>
                </c:pt>
                <c:pt idx="2">
                  <c:v>3500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EA-4418-B146-7B53E36613D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Family 10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98000"/>
                    <a:lumMod val="114000"/>
                  </a:schemeClr>
                </a:gs>
                <a:gs pos="100000">
                  <a:schemeClr val="accent4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Sheet1!$K$2:$K$5</c:f>
              <c:numCache>
                <c:formatCode>_("₹"* #,##0.00_);_("₹"* \(#,##0.00\);_("₹"* "-"??_);_(@_)</c:formatCode>
                <c:ptCount val="4"/>
                <c:pt idx="0">
                  <c:v>3200</c:v>
                </c:pt>
                <c:pt idx="1">
                  <c:v>0</c:v>
                </c:pt>
                <c:pt idx="2">
                  <c:v>3200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EA-4418-B146-7B53E3661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1134608"/>
        <c:axId val="101135024"/>
      </c:barChart>
      <c:catAx>
        <c:axId val="10113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5024"/>
        <c:crosses val="autoZero"/>
        <c:auto val="1"/>
        <c:lblAlgn val="ctr"/>
        <c:lblOffset val="100"/>
        <c:noMultiLvlLbl val="0"/>
      </c:catAx>
      <c:valAx>
        <c:axId val="10113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₹&quot;* #,##0.00_);_(&quot;₹&quot;* \(#,##0.00\);_(&quot;₹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2516507064305644"/>
          <c:y val="8.5802408504252012E-2"/>
          <c:w val="9.5896901783348393E-2"/>
          <c:h val="0.39149954818900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b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N" sz="2128" b="0" i="0" u="none" strike="noStrike" baseline="0" dirty="0" smtClean="0">
                <a:effectLst/>
              </a:rPr>
              <a:t>Expenses</a:t>
            </a:r>
            <a:endParaRPr lang="en-IN" dirty="0"/>
          </a:p>
        </c:rich>
      </c:tx>
      <c:layout>
        <c:manualLayout>
          <c:xMode val="edge"/>
          <c:yMode val="edge"/>
          <c:x val="0.80615489433050835"/>
          <c:y val="1.94607413255277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296636473179908E-2"/>
          <c:y val="0"/>
          <c:w val="0.88811387114462137"/>
          <c:h val="0.95135861804825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Family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Sheet1!$B$2:$B$5</c:f>
              <c:numCache>
                <c:formatCode>_ [$₹-4009]\ * #,##0.00_ ;_ [$₹-4009]\ * \-#,##0.00_ ;_ [$₹-4009]\ * "-"??_ ;_ @_ </c:formatCode>
                <c:ptCount val="4"/>
                <c:pt idx="0">
                  <c:v>500</c:v>
                </c:pt>
                <c:pt idx="1">
                  <c:v>300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A-4418-B146-7B53E36613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Sheet1!$C$2:$C$5</c:f>
              <c:numCache>
                <c:formatCode>_ [$₹-4009]\ * #,##0.00_ ;_ [$₹-4009]\ * \-#,##0.00_ ;_ [$₹-4009]\ * "-"??_ ;_ @_ </c:formatCode>
                <c:ptCount val="4"/>
                <c:pt idx="0">
                  <c:v>300</c:v>
                </c:pt>
                <c:pt idx="1">
                  <c:v>200</c:v>
                </c:pt>
                <c:pt idx="2">
                  <c:v>100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A-4418-B146-7B53E36613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Family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Sheet1!$D$2:$D$5</c:f>
              <c:numCache>
                <c:formatCode>_ [$₹-4009]\ * #,##0.00_ ;_ [$₹-4009]\ * \-#,##0.00_ ;_ [$₹-4009]\ * "-"??_ ;_ @_ </c:formatCode>
                <c:ptCount val="4"/>
                <c:pt idx="0">
                  <c:v>800</c:v>
                </c:pt>
                <c:pt idx="1">
                  <c:v>500</c:v>
                </c:pt>
                <c:pt idx="2">
                  <c:v>150</c:v>
                </c:pt>
                <c:pt idx="3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A-4418-B146-7B53E36613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Family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Sheet1!$E$2:$E$5</c:f>
              <c:numCache>
                <c:formatCode>_ [$₹-4009]\ * #,##0.00_ ;_ [$₹-4009]\ * \-#,##0.00_ ;_ [$₹-4009]\ * "-"??_ ;_ @_ </c:formatCode>
                <c:ptCount val="4"/>
                <c:pt idx="0">
                  <c:v>1100</c:v>
                </c:pt>
                <c:pt idx="1">
                  <c:v>200</c:v>
                </c:pt>
                <c:pt idx="2">
                  <c:v>500</c:v>
                </c:pt>
                <c:pt idx="3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A-4418-B146-7B53E36613D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Family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Sheet1!$F$2:$F$5</c:f>
              <c:numCache>
                <c:formatCode>_ [$₹-4009]\ * #,##0.00_ ;_ [$₹-4009]\ * \-#,##0.00_ ;_ [$₹-4009]\ * "-"??_ ;_ @_ </c:formatCode>
                <c:ptCount val="4"/>
                <c:pt idx="0">
                  <c:v>600</c:v>
                </c:pt>
                <c:pt idx="1">
                  <c:v>300</c:v>
                </c:pt>
                <c:pt idx="2">
                  <c:v>200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EA-4418-B146-7B53E36613D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Family 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Sheet1!$G$2:$G$5</c:f>
              <c:numCache>
                <c:formatCode>_ [$₹-4009]\ * #,##0.00_ ;_ [$₹-4009]\ * \-#,##0.00_ ;_ [$₹-4009]\ * "-"??_ ;_ @_ </c:formatCode>
                <c:ptCount val="4"/>
                <c:pt idx="0">
                  <c:v>110</c:v>
                </c:pt>
                <c:pt idx="1">
                  <c:v>50</c:v>
                </c:pt>
                <c:pt idx="2">
                  <c:v>60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EA-4418-B146-7B53E36613D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Family 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8000"/>
                    <a:lumMod val="114000"/>
                  </a:schemeClr>
                </a:gs>
                <a:gs pos="100000">
                  <a:schemeClr val="accent1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Sheet1!$H$2:$H$5</c:f>
              <c:numCache>
                <c:formatCode>_ [$₹-4009]\ * #,##0.00_ ;_ [$₹-4009]\ * \-#,##0.00_ ;_ [$₹-4009]\ * "-"??_ ;_ @_ </c:formatCode>
                <c:ptCount val="4"/>
                <c:pt idx="0">
                  <c:v>2000</c:v>
                </c:pt>
                <c:pt idx="1">
                  <c:v>1350</c:v>
                </c:pt>
                <c:pt idx="2">
                  <c:v>450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EA-4418-B146-7B53E36613D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Family 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8000"/>
                    <a:lumMod val="114000"/>
                  </a:schemeClr>
                </a:gs>
                <a:gs pos="100000">
                  <a:schemeClr val="accent2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Sheet1!$I$2:$I$5</c:f>
              <c:numCache>
                <c:formatCode>_ [$₹-4009]\ * #,##0.00_ ;_ [$₹-4009]\ * \-#,##0.00_ ;_ [$₹-4009]\ * "-"??_ ;_ @_ </c:formatCode>
                <c:ptCount val="4"/>
                <c:pt idx="0">
                  <c:v>1300</c:v>
                </c:pt>
                <c:pt idx="1">
                  <c:v>900</c:v>
                </c:pt>
                <c:pt idx="2">
                  <c:v>300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EA-4418-B146-7B53E36613D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Family 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98000"/>
                    <a:lumMod val="114000"/>
                  </a:schemeClr>
                </a:gs>
                <a:gs pos="100000">
                  <a:schemeClr val="accent3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Sheet1!$J$2:$J$5</c:f>
              <c:numCache>
                <c:formatCode>_ [$₹-4009]\ * #,##0.00_ ;_ [$₹-4009]\ * \-#,##0.00_ ;_ [$₹-4009]\ * "-"??_ ;_ @_ </c:formatCode>
                <c:ptCount val="4"/>
                <c:pt idx="0">
                  <c:v>2400</c:v>
                </c:pt>
                <c:pt idx="1">
                  <c:v>700</c:v>
                </c:pt>
                <c:pt idx="2">
                  <c:v>1000</c:v>
                </c:pt>
                <c:pt idx="3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EA-4418-B146-7B53E36613D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Family 10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98000"/>
                    <a:lumMod val="114000"/>
                  </a:schemeClr>
                </a:gs>
                <a:gs pos="100000">
                  <a:schemeClr val="accent4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Sheet1!$K$2:$K$5</c:f>
              <c:numCache>
                <c:formatCode>_ [$₹-4009]\ * #,##0.00_ ;_ [$₹-4009]\ * \-#,##0.00_ ;_ [$₹-4009]\ * "-"??_ ;_ @_ </c:formatCode>
                <c:ptCount val="4"/>
                <c:pt idx="0">
                  <c:v>200</c:v>
                </c:pt>
                <c:pt idx="1">
                  <c:v>100</c:v>
                </c:pt>
                <c:pt idx="2">
                  <c:v>50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EA-4418-B146-7B53E3661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1134608"/>
        <c:axId val="101135024"/>
      </c:barChart>
      <c:catAx>
        <c:axId val="10113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5024"/>
        <c:crosses val="autoZero"/>
        <c:auto val="1"/>
        <c:lblAlgn val="ctr"/>
        <c:lblOffset val="100"/>
        <c:noMultiLvlLbl val="0"/>
      </c:catAx>
      <c:valAx>
        <c:axId val="10113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 [$₹-4009]\ * #,##0.00_ ;_ [$₹-4009]\ * \-#,##0.00_ ;_ [$₹-4009]\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1849066587120389"/>
          <c:y val="9.1640630901910367E-2"/>
          <c:w val="9.5896901783348393E-2"/>
          <c:h val="0.39149954818900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N" dirty="0" smtClean="0"/>
              <a:t>Day</a:t>
            </a:r>
            <a:r>
              <a:rPr lang="en-IN" baseline="0" dirty="0" smtClean="0"/>
              <a:t> 2</a:t>
            </a:r>
            <a:endParaRPr lang="en-IN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296636473179908E-2"/>
          <c:y val="0"/>
          <c:w val="0.88811387114462137"/>
          <c:h val="0.95135861804825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Family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Sheet1!$B$2:$B$5</c:f>
              <c:numCache>
                <c:formatCode>_("₹"* #,##0.00_);_("₹"* \(#,##0.00\);_("₹"* "-"??_);_(@_)</c:formatCode>
                <c:ptCount val="4"/>
                <c:pt idx="0">
                  <c:v>800</c:v>
                </c:pt>
                <c:pt idx="1">
                  <c:v>1000</c:v>
                </c:pt>
                <c:pt idx="2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A-4418-B146-7B53E36613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Sheet1!$C$2:$C$5</c:f>
              <c:numCache>
                <c:formatCode>_("₹"* #,##0.00_);_("₹"* \(#,##0.00\);_("₹"* "-"??_);_(@_)</c:formatCode>
                <c:ptCount val="4"/>
                <c:pt idx="0">
                  <c:v>1300</c:v>
                </c:pt>
                <c:pt idx="1">
                  <c:v>2000</c:v>
                </c:pt>
                <c:pt idx="2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A-4418-B146-7B53E36613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Family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Sheet1!$D$2:$D$5</c:f>
              <c:numCache>
                <c:formatCode>_("₹"* #,##0.00_);_("₹"* \(#,##0.00\);_("₹"* "-"??_);_(@_)</c:formatCode>
                <c:ptCount val="4"/>
                <c:pt idx="0">
                  <c:v>1000</c:v>
                </c:pt>
                <c:pt idx="1">
                  <c:v>1500</c:v>
                </c:pt>
                <c:pt idx="2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A-4418-B146-7B53E36613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Family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Sheet1!$E$2:$E$5</c:f>
              <c:numCache>
                <c:formatCode>_("₹"* #,##0.00_);_("₹"* \(#,##0.00\);_("₹"* "-"??_);_(@_)</c:formatCode>
                <c:ptCount val="4"/>
                <c:pt idx="0">
                  <c:v>200</c:v>
                </c:pt>
                <c:pt idx="1">
                  <c:v>1600</c:v>
                </c:pt>
                <c:pt idx="2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A-4418-B146-7B53E36613D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Family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Sheet1!$F$2:$F$5</c:f>
              <c:numCache>
                <c:formatCode>_("₹"* #,##0.00_);_("₹"* \(#,##0.00\);_("₹"* "-"??_);_(@_)</c:formatCode>
                <c:ptCount val="4"/>
                <c:pt idx="0">
                  <c:v>600</c:v>
                </c:pt>
                <c:pt idx="1">
                  <c:v>2200</c:v>
                </c:pt>
                <c:pt idx="2">
                  <c:v>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EA-4418-B146-7B53E36613D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Family 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Sheet1!$G$2:$G$5</c:f>
              <c:numCache>
                <c:formatCode>_("₹"* #,##0.00_);_("₹"* \(#,##0.00\);_("₹"* "-"??_);_(@_)</c:formatCode>
                <c:ptCount val="4"/>
                <c:pt idx="0">
                  <c:v>300</c:v>
                </c:pt>
                <c:pt idx="1">
                  <c:v>1400</c:v>
                </c:pt>
                <c:pt idx="2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EA-4418-B146-7B53E36613D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Family 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8000"/>
                    <a:lumMod val="114000"/>
                  </a:schemeClr>
                </a:gs>
                <a:gs pos="100000">
                  <a:schemeClr val="accent1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Sheet1!$H$2:$H$5</c:f>
              <c:numCache>
                <c:formatCode>_("₹"* #,##0.00_);_("₹"* \(#,##0.00\);_("₹"* "-"??_);_(@_)</c:formatCode>
                <c:ptCount val="4"/>
                <c:pt idx="0">
                  <c:v>11800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EA-4418-B146-7B53E36613D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Family 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8000"/>
                    <a:lumMod val="114000"/>
                  </a:schemeClr>
                </a:gs>
                <a:gs pos="100000">
                  <a:schemeClr val="accent2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Sheet1!$I$2:$I$5</c:f>
              <c:numCache>
                <c:formatCode>_("₹"* #,##0.00_);_("₹"* \(#,##0.00\);_("₹"* "-"??_);_(@_)</c:formatCode>
                <c:ptCount val="4"/>
                <c:pt idx="0">
                  <c:v>1900</c:v>
                </c:pt>
                <c:pt idx="1">
                  <c:v>3000</c:v>
                </c:pt>
                <c:pt idx="2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EA-4418-B146-7B53E36613D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Family 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98000"/>
                    <a:lumMod val="114000"/>
                  </a:schemeClr>
                </a:gs>
                <a:gs pos="100000">
                  <a:schemeClr val="accent3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Sheet1!$J$2:$J$5</c:f>
              <c:numCache>
                <c:formatCode>_("₹"* #,##0.00_);_("₹"* \(#,##0.00\);_("₹"* "-"??_);_(@_)</c:formatCode>
                <c:ptCount val="4"/>
                <c:pt idx="0">
                  <c:v>300</c:v>
                </c:pt>
                <c:pt idx="1">
                  <c:v>3500</c:v>
                </c:pt>
                <c:pt idx="2">
                  <c:v>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EA-4418-B146-7B53E36613D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Family 10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98000"/>
                    <a:lumMod val="114000"/>
                  </a:schemeClr>
                </a:gs>
                <a:gs pos="100000">
                  <a:schemeClr val="accent4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Sheet1!$K$2:$K$5</c:f>
              <c:numCache>
                <c:formatCode>_("₹"* #,##0.00_);_("₹"* \(#,##0.00\);_("₹"* "-"??_);_(@_)</c:formatCode>
                <c:ptCount val="4"/>
                <c:pt idx="0">
                  <c:v>500</c:v>
                </c:pt>
                <c:pt idx="1">
                  <c:v>3200</c:v>
                </c:pt>
                <c:pt idx="2">
                  <c:v>2700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EA-4418-B146-7B53E3661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1134608"/>
        <c:axId val="101135024"/>
      </c:barChart>
      <c:catAx>
        <c:axId val="10113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5024"/>
        <c:crosses val="autoZero"/>
        <c:auto val="1"/>
        <c:lblAlgn val="ctr"/>
        <c:lblOffset val="100"/>
        <c:noMultiLvlLbl val="0"/>
      </c:catAx>
      <c:valAx>
        <c:axId val="10113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₹&quot;* #,##0.00_);_(&quot;₹&quot;* \(#,##0.00\);_(&quot;₹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N" dirty="0" smtClean="0"/>
              <a:t>Saving</a:t>
            </a:r>
            <a:endParaRPr lang="en-IN" dirty="0"/>
          </a:p>
        </c:rich>
      </c:tx>
      <c:layout>
        <c:manualLayout>
          <c:xMode val="edge"/>
          <c:yMode val="edge"/>
          <c:x val="0.82999250469599561"/>
          <c:y val="2.52989637231861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296636473179908E-2"/>
          <c:y val="0"/>
          <c:w val="0.88811387114462137"/>
          <c:h val="0.95135861804825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Family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A-4418-B146-7B53E36613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A-4418-B146-7B53E36613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Family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A-4418-B146-7B53E36613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Family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A-4418-B146-7B53E36613D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Family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EA-4418-B146-7B53E36613D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Family 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EA-4418-B146-7B53E36613D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Family 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8000"/>
                    <a:lumMod val="114000"/>
                  </a:schemeClr>
                </a:gs>
                <a:gs pos="100000">
                  <a:schemeClr val="accent1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EA-4418-B146-7B53E36613D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Family 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8000"/>
                    <a:lumMod val="114000"/>
                  </a:schemeClr>
                </a:gs>
                <a:gs pos="100000">
                  <a:schemeClr val="accent2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Sheet1!$I$2:$I$5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EA-4418-B146-7B53E36613D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Family 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98000"/>
                    <a:lumMod val="114000"/>
                  </a:schemeClr>
                </a:gs>
                <a:gs pos="100000">
                  <a:schemeClr val="accent3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EA-4418-B146-7B53E36613D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Family 10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98000"/>
                    <a:lumMod val="114000"/>
                  </a:schemeClr>
                </a:gs>
                <a:gs pos="100000">
                  <a:schemeClr val="accent4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Saving</c:v>
                </c:pt>
              </c:strCache>
            </c:strRef>
          </c:cat>
          <c:val>
            <c:numRef>
              <c:f>Sheet1!$K$2:$K$5</c:f>
              <c:numCache>
                <c:formatCode>General</c:formatCode>
                <c:ptCount val="4"/>
                <c:pt idx="0" formatCode="_(&quot;₹&quot;* #,##0.00_);_(&quot;₹&quot;* \(#,##0.00\);_(&quot;₹&quot;* &quot;-&quot;??_);_(@_)">
                  <c:v>2700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EA-4418-B146-7B53E3661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1134608"/>
        <c:axId val="101135024"/>
      </c:barChart>
      <c:catAx>
        <c:axId val="10113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5024"/>
        <c:crosses val="autoZero"/>
        <c:auto val="1"/>
        <c:lblAlgn val="ctr"/>
        <c:lblOffset val="100"/>
        <c:noMultiLvlLbl val="0"/>
      </c:catAx>
      <c:valAx>
        <c:axId val="10113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₹&quot;* #,##0.00_);_(&quot;₹&quot;* \(#,##0.00\);_(&quot;₹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2783483255179735"/>
          <c:y val="8.5802408504252012E-2"/>
          <c:w val="9.5896901783348393E-2"/>
          <c:h val="0.39149954818900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N" dirty="0" smtClean="0"/>
              <a:t>Income</a:t>
            </a:r>
            <a:endParaRPr lang="en-IN" dirty="0"/>
          </a:p>
        </c:rich>
      </c:tx>
      <c:layout>
        <c:manualLayout>
          <c:xMode val="edge"/>
          <c:yMode val="edge"/>
          <c:x val="0.8406715523309598"/>
          <c:y val="2.52989637231861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296636473179908E-2"/>
          <c:y val="0"/>
          <c:w val="0.88811387114462137"/>
          <c:h val="0.95135861804825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Family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Sheet1!$B$2:$B$5</c:f>
              <c:numCache>
                <c:formatCode>_("₹"* #,##0.00_);_("₹"* \(#,##0.00\);_("₹"* "-"??_);_(@_)</c:formatCode>
                <c:ptCount val="4"/>
                <c:pt idx="0">
                  <c:v>1000</c:v>
                </c:pt>
                <c:pt idx="1">
                  <c:v>0</c:v>
                </c:pt>
                <c:pt idx="2">
                  <c:v>1000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A-4418-B146-7B53E36613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Sheet1!$C$2:$C$5</c:f>
              <c:numCache>
                <c:formatCode>_("₹"* #,##0.00_);_("₹"* \(#,##0.00\);_("₹"* "-"??_);_(@_)</c:formatCode>
                <c:ptCount val="4"/>
                <c:pt idx="0">
                  <c:v>2000</c:v>
                </c:pt>
                <c:pt idx="1">
                  <c:v>0</c:v>
                </c:pt>
                <c:pt idx="2">
                  <c:v>2000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A-4418-B146-7B53E36613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Family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Sheet1!$D$2:$D$5</c:f>
              <c:numCache>
                <c:formatCode>_("₹"* #,##0.00_);_("₹"* \(#,##0.00\);_("₹"* "-"??_);_(@_)</c:formatCode>
                <c:ptCount val="4"/>
                <c:pt idx="0">
                  <c:v>1500</c:v>
                </c:pt>
                <c:pt idx="1">
                  <c:v>0</c:v>
                </c:pt>
                <c:pt idx="2">
                  <c:v>1500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A-4418-B146-7B53E36613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Family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Sheet1!$E$2:$E$5</c:f>
              <c:numCache>
                <c:formatCode>_("₹"* #,##0.00_);_("₹"* \(#,##0.00\);_("₹"* "-"??_);_(@_)</c:formatCode>
                <c:ptCount val="4"/>
                <c:pt idx="0">
                  <c:v>1600</c:v>
                </c:pt>
                <c:pt idx="1">
                  <c:v>0</c:v>
                </c:pt>
                <c:pt idx="2">
                  <c:v>1600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A-4418-B146-7B53E36613D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Family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Sheet1!$F$2:$F$5</c:f>
              <c:numCache>
                <c:formatCode>_("₹"* #,##0.00_);_("₹"* \(#,##0.00\);_("₹"* "-"??_);_(@_)</c:formatCode>
                <c:ptCount val="4"/>
                <c:pt idx="0">
                  <c:v>2200</c:v>
                </c:pt>
                <c:pt idx="1">
                  <c:v>0</c:v>
                </c:pt>
                <c:pt idx="2">
                  <c:v>2200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EA-4418-B146-7B53E36613D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Family 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Sheet1!$G$2:$G$5</c:f>
              <c:numCache>
                <c:formatCode>_("₹"* #,##0.00_);_("₹"* \(#,##0.00\);_("₹"* "-"??_);_(@_)</c:formatCode>
                <c:ptCount val="4"/>
                <c:pt idx="0">
                  <c:v>1400</c:v>
                </c:pt>
                <c:pt idx="1">
                  <c:v>0</c:v>
                </c:pt>
                <c:pt idx="2">
                  <c:v>1400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EA-4418-B146-7B53E36613D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Family 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8000"/>
                    <a:lumMod val="114000"/>
                  </a:schemeClr>
                </a:gs>
                <a:gs pos="100000">
                  <a:schemeClr val="accent1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Sheet1!$H$2:$H$5</c:f>
              <c:numCache>
                <c:formatCode>_("₹"* #,##0.00_);_("₹"* \(#,##0.00\);_("₹"* "-"??_);_(@_)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EA-4418-B146-7B53E36613D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Family 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8000"/>
                    <a:lumMod val="114000"/>
                  </a:schemeClr>
                </a:gs>
                <a:gs pos="100000">
                  <a:schemeClr val="accent2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Sheet1!$I$2:$I$5</c:f>
              <c:numCache>
                <c:formatCode>_("₹"* #,##0.00_);_("₹"* \(#,##0.00\);_("₹"* "-"??_);_(@_)</c:formatCode>
                <c:ptCount val="4"/>
                <c:pt idx="0">
                  <c:v>3000</c:v>
                </c:pt>
                <c:pt idx="1">
                  <c:v>0</c:v>
                </c:pt>
                <c:pt idx="2">
                  <c:v>3000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EA-4418-B146-7B53E36613D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Family 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98000"/>
                    <a:lumMod val="114000"/>
                  </a:schemeClr>
                </a:gs>
                <a:gs pos="100000">
                  <a:schemeClr val="accent3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Sheet1!$J$2:$J$5</c:f>
              <c:numCache>
                <c:formatCode>_("₹"* #,##0.00_);_("₹"* \(#,##0.00\);_("₹"* "-"??_);_(@_)</c:formatCode>
                <c:ptCount val="4"/>
                <c:pt idx="0">
                  <c:v>3500</c:v>
                </c:pt>
                <c:pt idx="1">
                  <c:v>0</c:v>
                </c:pt>
                <c:pt idx="2">
                  <c:v>3500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EA-4418-B146-7B53E36613D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Family 10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98000"/>
                    <a:lumMod val="114000"/>
                  </a:schemeClr>
                </a:gs>
                <a:gs pos="100000">
                  <a:schemeClr val="accent4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Income</c:v>
                </c:pt>
                <c:pt idx="1">
                  <c:v>Company</c:v>
                </c:pt>
                <c:pt idx="2">
                  <c:v>Job</c:v>
                </c:pt>
                <c:pt idx="3">
                  <c:v>Other Sources
</c:v>
                </c:pt>
              </c:strCache>
            </c:strRef>
          </c:cat>
          <c:val>
            <c:numRef>
              <c:f>Sheet1!$K$2:$K$5</c:f>
              <c:numCache>
                <c:formatCode>_("₹"* #,##0.00_);_("₹"* \(#,##0.00\);_("₹"* "-"??_);_(@_)</c:formatCode>
                <c:ptCount val="4"/>
                <c:pt idx="0">
                  <c:v>3200</c:v>
                </c:pt>
                <c:pt idx="1">
                  <c:v>0</c:v>
                </c:pt>
                <c:pt idx="2">
                  <c:v>3200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EA-4418-B146-7B53E3661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1134608"/>
        <c:axId val="101135024"/>
      </c:barChart>
      <c:catAx>
        <c:axId val="10113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5024"/>
        <c:crosses val="autoZero"/>
        <c:auto val="1"/>
        <c:lblAlgn val="ctr"/>
        <c:lblOffset val="100"/>
        <c:noMultiLvlLbl val="0"/>
      </c:catAx>
      <c:valAx>
        <c:axId val="10113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₹&quot;* #,##0.00_);_(&quot;₹&quot;* \(#,##0.00\);_(&quot;₹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4118364209550245"/>
          <c:y val="8.5802408504252012E-2"/>
          <c:w val="9.5896901783348393E-2"/>
          <c:h val="0.39149954818900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b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N" sz="2128" b="0" i="0" u="none" strike="noStrike" baseline="0" dirty="0" smtClean="0">
                <a:effectLst/>
              </a:rPr>
              <a:t>Expenses</a:t>
            </a:r>
            <a:endParaRPr lang="en-IN" dirty="0"/>
          </a:p>
        </c:rich>
      </c:tx>
      <c:layout>
        <c:manualLayout>
          <c:xMode val="edge"/>
          <c:yMode val="edge"/>
          <c:x val="0.80615489433050835"/>
          <c:y val="1.94607413255277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296636473179908E-2"/>
          <c:y val="0"/>
          <c:w val="0.88811387114462137"/>
          <c:h val="0.95135861804825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Family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Sheet1!$B$2:$B$6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800</c:v>
                </c:pt>
                <c:pt idx="1">
                  <c:v>200</c:v>
                </c:pt>
                <c:pt idx="2">
                  <c:v>400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A-4418-B146-7B53E36613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Sheet1!$C$2:$C$6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1300</c:v>
                </c:pt>
                <c:pt idx="1">
                  <c:v>200</c:v>
                </c:pt>
                <c:pt idx="2">
                  <c:v>600</c:v>
                </c:pt>
                <c:pt idx="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A-4418-B146-7B53E36613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Family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Sheet1!$D$2:$D$6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1000</c:v>
                </c:pt>
                <c:pt idx="1">
                  <c:v>500</c:v>
                </c:pt>
                <c:pt idx="2">
                  <c:v>300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A-4418-B146-7B53E36613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Family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Sheet1!$E$2:$E$6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200</c:v>
                </c:pt>
                <c:pt idx="1">
                  <c:v>100</c:v>
                </c:pt>
                <c:pt idx="2">
                  <c:v>100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A-4418-B146-7B53E36613D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Family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Sheet1!$F$2:$F$6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600</c:v>
                </c:pt>
                <c:pt idx="1">
                  <c:v>300</c:v>
                </c:pt>
                <c:pt idx="2">
                  <c:v>200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EA-4418-B146-7B53E36613D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Family 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Sheet1!$G$2:$G$6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300</c:v>
                </c:pt>
                <c:pt idx="1">
                  <c:v>50</c:v>
                </c:pt>
                <c:pt idx="2">
                  <c:v>250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EA-4418-B146-7B53E36613D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Family 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8000"/>
                    <a:lumMod val="114000"/>
                  </a:schemeClr>
                </a:gs>
                <a:gs pos="100000">
                  <a:schemeClr val="accent1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Sheet1!$H$2:$H$6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11800</c:v>
                </c:pt>
                <c:pt idx="1">
                  <c:v>1350</c:v>
                </c:pt>
                <c:pt idx="2">
                  <c:v>450</c:v>
                </c:pt>
                <c:pt idx="3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EA-4418-B146-7B53E36613D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Family 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8000"/>
                    <a:lumMod val="114000"/>
                  </a:schemeClr>
                </a:gs>
                <a:gs pos="100000">
                  <a:schemeClr val="accent2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Sheet1!$I$2:$I$6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1900</c:v>
                </c:pt>
                <c:pt idx="1">
                  <c:v>900</c:v>
                </c:pt>
                <c:pt idx="2">
                  <c:v>600</c:v>
                </c:pt>
                <c:pt idx="3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EA-4418-B146-7B53E36613D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Family 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98000"/>
                    <a:lumMod val="114000"/>
                  </a:schemeClr>
                </a:gs>
                <a:gs pos="100000">
                  <a:schemeClr val="accent3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Sheet1!$J$2:$J$6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300</c:v>
                </c:pt>
                <c:pt idx="1">
                  <c:v>200</c:v>
                </c:pt>
                <c:pt idx="2">
                  <c:v>100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EA-4418-B146-7B53E36613D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Family 10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98000"/>
                    <a:lumMod val="114000"/>
                  </a:schemeClr>
                </a:gs>
                <a:gs pos="100000">
                  <a:schemeClr val="accent4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4"/>
                <c:pt idx="0">
                  <c:v>Total Expenses</c:v>
                </c:pt>
                <c:pt idx="1">
                  <c:v>Grocery</c:v>
                </c:pt>
                <c:pt idx="2">
                  <c:v>Fuel</c:v>
                </c:pt>
                <c:pt idx="3">
                  <c:v>Other Stuff</c:v>
                </c:pt>
              </c:strCache>
            </c:strRef>
          </c:cat>
          <c:val>
            <c:numRef>
              <c:f>Sheet1!$K$2:$K$6</c:f>
              <c:numCache>
                <c:formatCode>_ [$₹-4009]\ * #,##0.00_ ;_ [$₹-4009]\ * \-#,##0.00_ ;_ [$₹-4009]\ * "-"??_ ;_ @_ </c:formatCode>
                <c:ptCount val="5"/>
                <c:pt idx="0" formatCode="_(&quot;₹&quot;* #,##0.00_);_(&quot;₹&quot;* \(#,##0.00\);_(&quot;₹&quot;* &quot;-&quot;??_);_(@_)">
                  <c:v>500</c:v>
                </c:pt>
                <c:pt idx="1">
                  <c:v>200</c:v>
                </c:pt>
                <c:pt idx="2">
                  <c:v>100</c:v>
                </c:pt>
                <c:pt idx="3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EA-4418-B146-7B53E3661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1134608"/>
        <c:axId val="101135024"/>
      </c:barChart>
      <c:catAx>
        <c:axId val="10113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5024"/>
        <c:crosses val="autoZero"/>
        <c:auto val="1"/>
        <c:lblAlgn val="ctr"/>
        <c:lblOffset val="100"/>
        <c:noMultiLvlLbl val="0"/>
      </c:catAx>
      <c:valAx>
        <c:axId val="10113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₹&quot;* #,##0.00_);_(&quot;₹&quot;* \(#,##0.00\);_(&quot;₹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1849066587120389"/>
          <c:y val="9.1640630901910367E-2"/>
          <c:w val="9.5896901783348393E-2"/>
          <c:h val="0.39149954818900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N" dirty="0" smtClean="0"/>
              <a:t>Day</a:t>
            </a:r>
            <a:r>
              <a:rPr lang="en-IN" baseline="0" dirty="0" smtClean="0"/>
              <a:t> 3</a:t>
            </a:r>
            <a:endParaRPr lang="en-IN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296636473179908E-2"/>
          <c:y val="0"/>
          <c:w val="0.88811387114462137"/>
          <c:h val="0.95135861804825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Family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Sheet1!$B$2:$B$5</c:f>
              <c:numCache>
                <c:formatCode>_("₹"* #,##0.00_);_("₹"* \(#,##0.00\);_("₹"* "-"??_);_(@_)</c:formatCode>
                <c:ptCount val="4"/>
                <c:pt idx="0">
                  <c:v>600</c:v>
                </c:pt>
                <c:pt idx="1">
                  <c:v>1000</c:v>
                </c:pt>
                <c:pt idx="2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A-4418-B146-7B53E36613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Sheet1!$C$2:$C$5</c:f>
              <c:numCache>
                <c:formatCode>_("₹"* #,##0.00_);_("₹"* \(#,##0.00\);_("₹"* "-"??_);_(@_)</c:formatCode>
                <c:ptCount val="4"/>
                <c:pt idx="0">
                  <c:v>1000</c:v>
                </c:pt>
                <c:pt idx="1">
                  <c:v>2000</c:v>
                </c:pt>
                <c:pt idx="2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A-4418-B146-7B53E36613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Family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Sheet1!$D$2:$D$5</c:f>
              <c:numCache>
                <c:formatCode>_("₹"* #,##0.00_);_("₹"* \(#,##0.00\);_("₹"* "-"??_);_(@_)</c:formatCode>
                <c:ptCount val="4"/>
                <c:pt idx="0">
                  <c:v>1000</c:v>
                </c:pt>
                <c:pt idx="1">
                  <c:v>1500</c:v>
                </c:pt>
                <c:pt idx="2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A-4418-B146-7B53E36613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Family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Sheet1!$E$2:$E$5</c:f>
              <c:numCache>
                <c:formatCode>_("₹"* #,##0.00_);_("₹"* \(#,##0.00\);_("₹"* "-"??_);_(@_)</c:formatCode>
                <c:ptCount val="4"/>
                <c:pt idx="0">
                  <c:v>500</c:v>
                </c:pt>
                <c:pt idx="1">
                  <c:v>1600</c:v>
                </c:pt>
                <c:pt idx="2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A-4418-B146-7B53E36613D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Family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Sheet1!$F$2:$F$5</c:f>
              <c:numCache>
                <c:formatCode>_("₹"* #,##0.00_);_("₹"* \(#,##0.00\);_("₹"* "-"??_);_(@_)</c:formatCode>
                <c:ptCount val="4"/>
                <c:pt idx="0">
                  <c:v>800</c:v>
                </c:pt>
                <c:pt idx="1">
                  <c:v>2200</c:v>
                </c:pt>
                <c:pt idx="2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EA-4418-B146-7B53E36613D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Family 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Sheet1!$G$2:$G$5</c:f>
              <c:numCache>
                <c:formatCode>_("₹"* #,##0.00_);_("₹"* \(#,##0.00\);_("₹"* "-"??_);_(@_)</c:formatCode>
                <c:ptCount val="4"/>
                <c:pt idx="0">
                  <c:v>200</c:v>
                </c:pt>
                <c:pt idx="1">
                  <c:v>1400</c:v>
                </c:pt>
                <c:pt idx="2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EA-4418-B146-7B53E36613D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Family 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8000"/>
                    <a:lumMod val="114000"/>
                  </a:schemeClr>
                </a:gs>
                <a:gs pos="100000">
                  <a:schemeClr val="accent1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Sheet1!$H$2:$H$5</c:f>
              <c:numCache>
                <c:formatCode>_("₹"* #,##0.00_);_("₹"* \(#,##0.00\);_("₹"* "-"??_);_(@_)</c:formatCode>
                <c:ptCount val="4"/>
                <c:pt idx="0">
                  <c:v>8000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EA-4418-B146-7B53E36613D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Family 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8000"/>
                    <a:lumMod val="114000"/>
                  </a:schemeClr>
                </a:gs>
                <a:gs pos="100000">
                  <a:schemeClr val="accent2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Sheet1!$I$2:$I$5</c:f>
              <c:numCache>
                <c:formatCode>_("₹"* #,##0.00_);_("₹"* \(#,##0.00\);_("₹"* "-"??_);_(@_)</c:formatCode>
                <c:ptCount val="4"/>
                <c:pt idx="0">
                  <c:v>2000</c:v>
                </c:pt>
                <c:pt idx="1">
                  <c:v>3000</c:v>
                </c:pt>
                <c:pt idx="2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EA-4418-B146-7B53E36613D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Family 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98000"/>
                    <a:lumMod val="114000"/>
                  </a:schemeClr>
                </a:gs>
                <a:gs pos="100000">
                  <a:schemeClr val="accent3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Sheet1!$J$2:$J$5</c:f>
              <c:numCache>
                <c:formatCode>_("₹"* #,##0.00_);_("₹"* \(#,##0.00\);_("₹"* "-"??_);_(@_)</c:formatCode>
                <c:ptCount val="4"/>
                <c:pt idx="0">
                  <c:v>300</c:v>
                </c:pt>
                <c:pt idx="1">
                  <c:v>3500</c:v>
                </c:pt>
                <c:pt idx="2">
                  <c:v>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EA-4418-B146-7B53E36613D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Family 10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98000"/>
                    <a:lumMod val="114000"/>
                  </a:schemeClr>
                </a:gs>
                <a:gs pos="100000">
                  <a:schemeClr val="accent4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Expenses</c:v>
                </c:pt>
                <c:pt idx="1">
                  <c:v>Income</c:v>
                </c:pt>
                <c:pt idx="2">
                  <c:v>Saving</c:v>
                </c:pt>
              </c:strCache>
            </c:strRef>
          </c:cat>
          <c:val>
            <c:numRef>
              <c:f>Sheet1!$K$2:$K$5</c:f>
              <c:numCache>
                <c:formatCode>_("₹"* #,##0.00_);_("₹"* \(#,##0.00\);_("₹"* "-"??_);_(@_)</c:formatCode>
                <c:ptCount val="4"/>
                <c:pt idx="0">
                  <c:v>700</c:v>
                </c:pt>
                <c:pt idx="1">
                  <c:v>3200</c:v>
                </c:pt>
                <c:pt idx="2">
                  <c:v>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EA-4418-B146-7B53E3661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1134608"/>
        <c:axId val="101135024"/>
      </c:barChart>
      <c:catAx>
        <c:axId val="10113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5024"/>
        <c:crosses val="autoZero"/>
        <c:auto val="1"/>
        <c:lblAlgn val="ctr"/>
        <c:lblOffset val="100"/>
        <c:noMultiLvlLbl val="0"/>
      </c:catAx>
      <c:valAx>
        <c:axId val="10113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₹&quot;* #,##0.00_);_(&quot;₹&quot;* \(#,##0.00\);_(&quot;₹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CDF4-1707-4F77-A636-1A24CF6879E6}" type="datetimeFigureOut">
              <a:rPr lang="en-IN" smtClean="0"/>
              <a:t>22-09-2023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DBC7-483E-4885-85AD-01D8E85472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452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CDF4-1707-4F77-A636-1A24CF6879E6}" type="datetimeFigureOut">
              <a:rPr lang="en-IN" smtClean="0"/>
              <a:t>22-09-2023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DBC7-483E-4885-85AD-01D8E85472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937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CDF4-1707-4F77-A636-1A24CF6879E6}" type="datetimeFigureOut">
              <a:rPr lang="en-IN" smtClean="0"/>
              <a:t>22-09-2023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DBC7-483E-4885-85AD-01D8E85472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5490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CDF4-1707-4F77-A636-1A24CF6879E6}" type="datetimeFigureOut">
              <a:rPr lang="en-IN" smtClean="0"/>
              <a:t>22-09-2023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DBC7-483E-4885-85AD-01D8E85472D0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0937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CDF4-1707-4F77-A636-1A24CF6879E6}" type="datetimeFigureOut">
              <a:rPr lang="en-IN" smtClean="0"/>
              <a:t>22-09-2023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DBC7-483E-4885-85AD-01D8E85472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5943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CDF4-1707-4F77-A636-1A24CF6879E6}" type="datetimeFigureOut">
              <a:rPr lang="en-IN" smtClean="0"/>
              <a:t>22-09-2023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DBC7-483E-4885-85AD-01D8E85472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325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CDF4-1707-4F77-A636-1A24CF6879E6}" type="datetimeFigureOut">
              <a:rPr lang="en-IN" smtClean="0"/>
              <a:t>22-09-2023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DBC7-483E-4885-85AD-01D8E85472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6172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CDF4-1707-4F77-A636-1A24CF6879E6}" type="datetimeFigureOut">
              <a:rPr lang="en-IN" smtClean="0"/>
              <a:t>22-09-2023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DBC7-483E-4885-85AD-01D8E85472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7378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CDF4-1707-4F77-A636-1A24CF6879E6}" type="datetimeFigureOut">
              <a:rPr lang="en-IN" smtClean="0"/>
              <a:t>22-09-2023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DBC7-483E-4885-85AD-01D8E85472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090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CDF4-1707-4F77-A636-1A24CF6879E6}" type="datetimeFigureOut">
              <a:rPr lang="en-IN" smtClean="0"/>
              <a:t>22-09-2023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DBC7-483E-4885-85AD-01D8E85472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531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CDF4-1707-4F77-A636-1A24CF6879E6}" type="datetimeFigureOut">
              <a:rPr lang="en-IN" smtClean="0"/>
              <a:t>22-09-2023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DBC7-483E-4885-85AD-01D8E85472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212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CDF4-1707-4F77-A636-1A24CF6879E6}" type="datetimeFigureOut">
              <a:rPr lang="en-IN" smtClean="0"/>
              <a:t>22-09-2023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DBC7-483E-4885-85AD-01D8E85472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458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CDF4-1707-4F77-A636-1A24CF6879E6}" type="datetimeFigureOut">
              <a:rPr lang="en-IN" smtClean="0"/>
              <a:t>22-09-2023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DBC7-483E-4885-85AD-01D8E85472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615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CDF4-1707-4F77-A636-1A24CF6879E6}" type="datetimeFigureOut">
              <a:rPr lang="en-IN" smtClean="0"/>
              <a:t>22-09-2023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DBC7-483E-4885-85AD-01D8E85472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127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CDF4-1707-4F77-A636-1A24CF6879E6}" type="datetimeFigureOut">
              <a:rPr lang="en-IN" smtClean="0"/>
              <a:t>22-09-2023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DBC7-483E-4885-85AD-01D8E85472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835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CDF4-1707-4F77-A636-1A24CF6879E6}" type="datetimeFigureOut">
              <a:rPr lang="en-IN" smtClean="0"/>
              <a:t>22-09-2023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DBC7-483E-4885-85AD-01D8E85472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994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CDF4-1707-4F77-A636-1A24CF6879E6}" type="datetimeFigureOut">
              <a:rPr lang="en-IN" smtClean="0"/>
              <a:t>22-09-2023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DBC7-483E-4885-85AD-01D8E85472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831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A02CDF4-1707-4F77-A636-1A24CF6879E6}" type="datetimeFigureOut">
              <a:rPr lang="en-IN" smtClean="0"/>
              <a:t>22-09-2023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ADBC7-483E-4885-85AD-01D8E85472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6948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0638" y="1271954"/>
            <a:ext cx="11863682" cy="3329581"/>
          </a:xfrm>
        </p:spPr>
        <p:txBody>
          <a:bodyPr/>
          <a:lstStyle/>
          <a:p>
            <a:r>
              <a:rPr lang="en-IN" dirty="0" smtClean="0"/>
              <a:t>Good Moring/Afternoon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255" y="4716034"/>
            <a:ext cx="8825658" cy="861420"/>
          </a:xfrm>
        </p:spPr>
        <p:txBody>
          <a:bodyPr/>
          <a:lstStyle/>
          <a:p>
            <a:r>
              <a:rPr lang="en-IN" dirty="0" smtClean="0"/>
              <a:t>To 9</a:t>
            </a:r>
            <a:r>
              <a:rPr lang="en-IN" baseline="30000" dirty="0" smtClean="0"/>
              <a:t>th</a:t>
            </a:r>
            <a:r>
              <a:rPr lang="en-IN" dirty="0" smtClean="0"/>
              <a:t> a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1154955" y="2142365"/>
            <a:ext cx="5110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200" dirty="0" smtClean="0">
                <a:solidFill>
                  <a:srgbClr val="00B0F0"/>
                </a:solidFill>
              </a:rPr>
              <a:t>Group 3</a:t>
            </a:r>
            <a:endParaRPr lang="en-IN" sz="7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0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28141495"/>
              </p:ext>
            </p:extLst>
          </p:nvPr>
        </p:nvGraphicFramePr>
        <p:xfrm>
          <a:off x="546651" y="166020"/>
          <a:ext cx="9513957" cy="65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42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7123" y="2901462"/>
            <a:ext cx="2109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2</a:t>
            </a:r>
            <a:endParaRPr lang="en-I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5026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29609579"/>
              </p:ext>
            </p:extLst>
          </p:nvPr>
        </p:nvGraphicFramePr>
        <p:xfrm>
          <a:off x="546651" y="166020"/>
          <a:ext cx="9513957" cy="65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61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33920929"/>
              </p:ext>
            </p:extLst>
          </p:nvPr>
        </p:nvGraphicFramePr>
        <p:xfrm>
          <a:off x="546651" y="166020"/>
          <a:ext cx="9513957" cy="65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74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82155690"/>
              </p:ext>
            </p:extLst>
          </p:nvPr>
        </p:nvGraphicFramePr>
        <p:xfrm>
          <a:off x="546651" y="166020"/>
          <a:ext cx="9513957" cy="65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10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53506152"/>
              </p:ext>
            </p:extLst>
          </p:nvPr>
        </p:nvGraphicFramePr>
        <p:xfrm>
          <a:off x="546651" y="166020"/>
          <a:ext cx="9513957" cy="65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90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77497" y="2967335"/>
            <a:ext cx="2119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3</a:t>
            </a:r>
            <a:endParaRPr lang="en-I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373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25436950"/>
              </p:ext>
            </p:extLst>
          </p:nvPr>
        </p:nvGraphicFramePr>
        <p:xfrm>
          <a:off x="546651" y="166020"/>
          <a:ext cx="9513957" cy="65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23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19181203"/>
              </p:ext>
            </p:extLst>
          </p:nvPr>
        </p:nvGraphicFramePr>
        <p:xfrm>
          <a:off x="546651" y="166020"/>
          <a:ext cx="9513957" cy="65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83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64302564"/>
              </p:ext>
            </p:extLst>
          </p:nvPr>
        </p:nvGraphicFramePr>
        <p:xfrm>
          <a:off x="546651" y="166020"/>
          <a:ext cx="9513957" cy="65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887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688" y="502479"/>
            <a:ext cx="9404723" cy="1400530"/>
          </a:xfrm>
        </p:spPr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>Topic</a:t>
            </a:r>
            <a:r>
              <a:rPr lang="en-IN" dirty="0" smtClean="0"/>
              <a:t> :- With the help of  parents </a:t>
            </a:r>
            <a:r>
              <a:rPr lang="en-IN" sz="4000" dirty="0" smtClean="0"/>
              <a:t>make a income and expenses of your family of 1 week. Show it in 7 columns for the 7days of the week, write all the expenses of the family which include :- travel cost, grocery cost, etc. then calculate the total cost of the week and mention side incomes of parents (If they Have).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1839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03389939"/>
              </p:ext>
            </p:extLst>
          </p:nvPr>
        </p:nvGraphicFramePr>
        <p:xfrm>
          <a:off x="546651" y="166020"/>
          <a:ext cx="9513957" cy="65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03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3360" y="2875280"/>
            <a:ext cx="2109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4</a:t>
            </a:r>
            <a:endParaRPr lang="en-I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6423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78754084"/>
              </p:ext>
            </p:extLst>
          </p:nvPr>
        </p:nvGraphicFramePr>
        <p:xfrm>
          <a:off x="546651" y="166020"/>
          <a:ext cx="9513957" cy="65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273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75722987"/>
              </p:ext>
            </p:extLst>
          </p:nvPr>
        </p:nvGraphicFramePr>
        <p:xfrm>
          <a:off x="546651" y="166020"/>
          <a:ext cx="9513957" cy="65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41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08631434"/>
              </p:ext>
            </p:extLst>
          </p:nvPr>
        </p:nvGraphicFramePr>
        <p:xfrm>
          <a:off x="546651" y="166020"/>
          <a:ext cx="9513957" cy="65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43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4375850"/>
              </p:ext>
            </p:extLst>
          </p:nvPr>
        </p:nvGraphicFramePr>
        <p:xfrm>
          <a:off x="546651" y="166020"/>
          <a:ext cx="9513957" cy="65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323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3680" y="2895600"/>
            <a:ext cx="2109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5</a:t>
            </a:r>
            <a:endParaRPr lang="en-I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1369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75634995"/>
              </p:ext>
            </p:extLst>
          </p:nvPr>
        </p:nvGraphicFramePr>
        <p:xfrm>
          <a:off x="546651" y="166020"/>
          <a:ext cx="9513957" cy="65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185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92720921"/>
              </p:ext>
            </p:extLst>
          </p:nvPr>
        </p:nvGraphicFramePr>
        <p:xfrm>
          <a:off x="546651" y="166020"/>
          <a:ext cx="9513957" cy="65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62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2417067"/>
              </p:ext>
            </p:extLst>
          </p:nvPr>
        </p:nvGraphicFramePr>
        <p:xfrm>
          <a:off x="546651" y="166020"/>
          <a:ext cx="9513957" cy="65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7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34486" y="219807"/>
            <a:ext cx="11200502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 smtClean="0"/>
              <a:t>How this Expenses / Income Project Was </a:t>
            </a:r>
          </a:p>
          <a:p>
            <a:r>
              <a:rPr lang="en-IN" sz="3600" dirty="0" smtClean="0"/>
              <a:t>Prepared :-</a:t>
            </a:r>
          </a:p>
          <a:p>
            <a:endParaRPr lang="en-IN" sz="2800" dirty="0" smtClean="0"/>
          </a:p>
          <a:p>
            <a:pPr marL="342900" indent="-342900">
              <a:buAutoNum type="arabicPeriod"/>
            </a:pPr>
            <a:r>
              <a:rPr lang="en-IN" sz="2400" dirty="0" smtClean="0"/>
              <a:t>Information was collected by the members.</a:t>
            </a:r>
          </a:p>
          <a:p>
            <a:pPr marL="342900" indent="-342900">
              <a:buAutoNum type="arabicPeriod"/>
            </a:pPr>
            <a:r>
              <a:rPr lang="en-IN" sz="2400" dirty="0" smtClean="0"/>
              <a:t>A detailed discussion was done on the information collected.</a:t>
            </a:r>
          </a:p>
          <a:p>
            <a:pPr marL="342900" indent="-342900">
              <a:buAutoNum type="arabicPeriod"/>
            </a:pPr>
            <a:r>
              <a:rPr lang="en-IN" sz="2400" dirty="0" smtClean="0"/>
              <a:t>Every income source and expense was calculated using the calculator.</a:t>
            </a:r>
          </a:p>
          <a:p>
            <a:pPr marL="342900" indent="-342900">
              <a:buAutoNum type="arabicPeriod" startAt="4"/>
            </a:pPr>
            <a:r>
              <a:rPr lang="en-IN" sz="2400" dirty="0" smtClean="0"/>
              <a:t>Rechecking was done.</a:t>
            </a:r>
          </a:p>
          <a:p>
            <a:pPr marL="342900" indent="-342900">
              <a:buAutoNum type="arabicPeriod" startAt="4"/>
            </a:pPr>
            <a:r>
              <a:rPr lang="en-IN" sz="2400" dirty="0" smtClean="0"/>
              <a:t>Then the </a:t>
            </a:r>
            <a:r>
              <a:rPr lang="en-IN" sz="2400" dirty="0" err="1" smtClean="0"/>
              <a:t>ppt</a:t>
            </a:r>
            <a:r>
              <a:rPr lang="en-IN" sz="2400" dirty="0" smtClean="0"/>
              <a:t> and script was prepared by the group members.</a:t>
            </a:r>
          </a:p>
          <a:p>
            <a:r>
              <a:rPr lang="en-IN" sz="2400" dirty="0" smtClean="0"/>
              <a:t>6. Explanation and then the end.</a:t>
            </a:r>
          </a:p>
          <a:p>
            <a:endParaRPr lang="en-IN" sz="1600" dirty="0" smtClean="0"/>
          </a:p>
        </p:txBody>
      </p:sp>
    </p:spTree>
    <p:extLst>
      <p:ext uri="{BB962C8B-B14F-4D97-AF65-F5344CB8AC3E}">
        <p14:creationId xmlns:p14="http://schemas.microsoft.com/office/powerpoint/2010/main" val="18377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59119154"/>
              </p:ext>
            </p:extLst>
          </p:nvPr>
        </p:nvGraphicFramePr>
        <p:xfrm>
          <a:off x="546651" y="166020"/>
          <a:ext cx="9513957" cy="65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525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3360" y="2885440"/>
            <a:ext cx="2109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6</a:t>
            </a:r>
            <a:endParaRPr lang="en-I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804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66142953"/>
              </p:ext>
            </p:extLst>
          </p:nvPr>
        </p:nvGraphicFramePr>
        <p:xfrm>
          <a:off x="546651" y="166020"/>
          <a:ext cx="9513957" cy="65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68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2834269"/>
              </p:ext>
            </p:extLst>
          </p:nvPr>
        </p:nvGraphicFramePr>
        <p:xfrm>
          <a:off x="546651" y="166020"/>
          <a:ext cx="9513957" cy="65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49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23227596"/>
              </p:ext>
            </p:extLst>
          </p:nvPr>
        </p:nvGraphicFramePr>
        <p:xfrm>
          <a:off x="546651" y="166020"/>
          <a:ext cx="9513957" cy="65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24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21347976"/>
              </p:ext>
            </p:extLst>
          </p:nvPr>
        </p:nvGraphicFramePr>
        <p:xfrm>
          <a:off x="546651" y="166020"/>
          <a:ext cx="9513957" cy="65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711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3520" y="2885440"/>
            <a:ext cx="2109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5400" b="1" dirty="0" smtClean="0"/>
              <a:t>Day 7</a:t>
            </a:r>
            <a:endParaRPr lang="en-IN" sz="5400" b="1" dirty="0"/>
          </a:p>
        </p:txBody>
      </p:sp>
    </p:spTree>
    <p:extLst>
      <p:ext uri="{BB962C8B-B14F-4D97-AF65-F5344CB8AC3E}">
        <p14:creationId xmlns:p14="http://schemas.microsoft.com/office/powerpoint/2010/main" val="3781687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30289719"/>
              </p:ext>
            </p:extLst>
          </p:nvPr>
        </p:nvGraphicFramePr>
        <p:xfrm>
          <a:off x="546651" y="166020"/>
          <a:ext cx="9513957" cy="65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907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47803196"/>
              </p:ext>
            </p:extLst>
          </p:nvPr>
        </p:nvGraphicFramePr>
        <p:xfrm>
          <a:off x="546651" y="166020"/>
          <a:ext cx="9513957" cy="65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511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01708112"/>
              </p:ext>
            </p:extLst>
          </p:nvPr>
        </p:nvGraphicFramePr>
        <p:xfrm>
          <a:off x="546651" y="166020"/>
          <a:ext cx="9513957" cy="65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473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376" y="237393"/>
            <a:ext cx="24497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:-</a:t>
            </a:r>
            <a:endParaRPr lang="en-IN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228" y="945279"/>
            <a:ext cx="1219757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dirty="0" smtClean="0"/>
              <a:t> Every</a:t>
            </a:r>
            <a:r>
              <a:rPr lang="en-IN" sz="4800" dirty="0" smtClean="0"/>
              <a:t> </a:t>
            </a:r>
            <a:r>
              <a:rPr lang="en-IN" sz="2800" dirty="0" smtClean="0"/>
              <a:t>income </a:t>
            </a:r>
            <a:r>
              <a:rPr lang="en-IN" sz="2800" dirty="0"/>
              <a:t>or expenses is </a:t>
            </a:r>
            <a:r>
              <a:rPr lang="en-IN" sz="2800" dirty="0" smtClean="0"/>
              <a:t>₹/per day.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dirty="0" smtClean="0"/>
              <a:t> Other Stuff includes :- outside meals, drinks, decoration.</a:t>
            </a:r>
            <a:endParaRPr lang="en-IN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 smtClean="0"/>
              <a:t>Saving Sources :- Banks, Home, etc. (sources </a:t>
            </a:r>
            <a:r>
              <a:rPr lang="en-IN" sz="2800" dirty="0" smtClean="0"/>
              <a:t>not </a:t>
            </a:r>
            <a:r>
              <a:rPr lang="en-IN" sz="2800" dirty="0" smtClean="0"/>
              <a:t>included in chart)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 smtClean="0"/>
              <a:t>The values in the chats are no accurate they are round-off values </a:t>
            </a:r>
          </a:p>
          <a:p>
            <a:r>
              <a:rPr lang="en-IN" sz="2800" dirty="0"/>
              <a:t>	</a:t>
            </a:r>
            <a:r>
              <a:rPr lang="en-IN" sz="2800" dirty="0" smtClean="0"/>
              <a:t>(Example :- 378 = 400, 348 = 350,) to make calculation easier.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54150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98468562"/>
              </p:ext>
            </p:extLst>
          </p:nvPr>
        </p:nvGraphicFramePr>
        <p:xfrm>
          <a:off x="546651" y="166020"/>
          <a:ext cx="9513957" cy="65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63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19310379"/>
              </p:ext>
            </p:extLst>
          </p:nvPr>
        </p:nvGraphicFramePr>
        <p:xfrm>
          <a:off x="548640" y="309033"/>
          <a:ext cx="9773920" cy="6239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74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20676"/>
            <a:ext cx="120356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 smtClean="0"/>
              <a:t>We can clearly conclude that the </a:t>
            </a:r>
            <a:r>
              <a:rPr lang="en-IN" sz="3600" dirty="0" smtClean="0"/>
              <a:t>families </a:t>
            </a:r>
            <a:r>
              <a:rPr lang="en-IN" sz="3600" dirty="0" smtClean="0"/>
              <a:t>of all the </a:t>
            </a:r>
          </a:p>
          <a:p>
            <a:r>
              <a:rPr lang="en-IN" sz="3600" dirty="0" smtClean="0"/>
              <a:t>members have a good Finance Management skills</a:t>
            </a:r>
          </a:p>
          <a:p>
            <a:r>
              <a:rPr lang="en-IN" sz="3600" dirty="0"/>
              <a:t>w</a:t>
            </a:r>
            <a:r>
              <a:rPr lang="en-IN" sz="3600" dirty="0" smtClean="0"/>
              <a:t>hich we can see by the </a:t>
            </a:r>
            <a:r>
              <a:rPr lang="en-IN" sz="3600" dirty="0" smtClean="0"/>
              <a:t>income, expenses &amp; saving</a:t>
            </a:r>
            <a:endParaRPr lang="en-IN" sz="3600" dirty="0" smtClean="0"/>
          </a:p>
          <a:p>
            <a:r>
              <a:rPr lang="en-IN" sz="3600" dirty="0" smtClean="0"/>
              <a:t>Data of the families.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3038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0542" y="320040"/>
            <a:ext cx="2279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smtClean="0">
                <a:solidFill>
                  <a:srgbClr val="FFFF00"/>
                </a:solidFill>
              </a:rPr>
              <a:t>Members</a:t>
            </a:r>
            <a:endParaRPr lang="en-IN" sz="3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3460" y="899160"/>
            <a:ext cx="191911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/>
              <a:t>1) Aarush</a:t>
            </a:r>
          </a:p>
          <a:p>
            <a:r>
              <a:rPr lang="en-IN" sz="2400" dirty="0" smtClean="0"/>
              <a:t>2) Manus</a:t>
            </a:r>
          </a:p>
          <a:p>
            <a:r>
              <a:rPr lang="en-IN" sz="2400" dirty="0" smtClean="0"/>
              <a:t>3) Prajval</a:t>
            </a:r>
          </a:p>
          <a:p>
            <a:r>
              <a:rPr lang="en-IN" sz="2400" dirty="0" smtClean="0"/>
              <a:t>4) </a:t>
            </a:r>
            <a:r>
              <a:rPr lang="en-IN" sz="2400" dirty="0" err="1" smtClean="0"/>
              <a:t>Atharv</a:t>
            </a:r>
            <a:endParaRPr lang="en-IN" sz="2400" dirty="0" smtClean="0"/>
          </a:p>
          <a:p>
            <a:r>
              <a:rPr lang="en-IN" sz="2400" dirty="0" smtClean="0"/>
              <a:t>5) </a:t>
            </a:r>
            <a:r>
              <a:rPr lang="en-IN" sz="2400" dirty="0" err="1" smtClean="0"/>
              <a:t>Mauresh</a:t>
            </a:r>
            <a:r>
              <a:rPr lang="en-IN" sz="2400" dirty="0" smtClean="0"/>
              <a:t> </a:t>
            </a:r>
          </a:p>
          <a:p>
            <a:r>
              <a:rPr lang="en-IN" sz="2400" dirty="0" smtClean="0"/>
              <a:t>6) </a:t>
            </a:r>
            <a:r>
              <a:rPr lang="en-IN" sz="2400" dirty="0" err="1" smtClean="0"/>
              <a:t>Viraj</a:t>
            </a:r>
            <a:r>
              <a:rPr lang="en-IN" sz="2400" dirty="0" smtClean="0"/>
              <a:t> </a:t>
            </a:r>
          </a:p>
          <a:p>
            <a:r>
              <a:rPr lang="en-IN" sz="2400" dirty="0" smtClean="0"/>
              <a:t>7) </a:t>
            </a:r>
            <a:r>
              <a:rPr lang="en-IN" sz="2400" dirty="0" err="1" smtClean="0"/>
              <a:t>Yuvraj</a:t>
            </a:r>
            <a:endParaRPr lang="en-IN" sz="2400" dirty="0" smtClean="0"/>
          </a:p>
          <a:p>
            <a:r>
              <a:rPr lang="en-IN" sz="2400" dirty="0" smtClean="0"/>
              <a:t>8) </a:t>
            </a:r>
            <a:r>
              <a:rPr lang="en-IN" sz="2400" dirty="0" err="1" smtClean="0"/>
              <a:t>Vedant</a:t>
            </a:r>
            <a:r>
              <a:rPr lang="en-IN" sz="2400" dirty="0" smtClean="0"/>
              <a:t> </a:t>
            </a:r>
          </a:p>
          <a:p>
            <a:r>
              <a:rPr lang="en-IN" sz="2400" dirty="0" smtClean="0"/>
              <a:t>9) </a:t>
            </a:r>
            <a:r>
              <a:rPr lang="en-IN" sz="2400" dirty="0" err="1" smtClean="0"/>
              <a:t>Kartik</a:t>
            </a:r>
            <a:endParaRPr lang="en-IN" sz="2400" dirty="0" smtClean="0"/>
          </a:p>
          <a:p>
            <a:r>
              <a:rPr lang="en-IN" sz="2400" dirty="0"/>
              <a:t>1</a:t>
            </a:r>
            <a:r>
              <a:rPr lang="en-IN" sz="2400" dirty="0" smtClean="0"/>
              <a:t>0) Pratik</a:t>
            </a:r>
          </a:p>
          <a:p>
            <a:pPr marL="228600" indent="-228600">
              <a:buAutoNum type="arabicParenR"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42600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2666" y="1249680"/>
            <a:ext cx="210666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sz="8800" dirty="0" smtClean="0">
              <a:latin typeface="Segoe UI Variable Text Semibold" pitchFamily="2" charset="0"/>
            </a:endParaRPr>
          </a:p>
          <a:p>
            <a:r>
              <a:rPr lang="en-IN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Variable Text Semibold" pitchFamily="2" charset="0"/>
              </a:rPr>
              <a:t>End</a:t>
            </a:r>
            <a:endParaRPr lang="en-IN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Variable Text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1479" y="2828835"/>
            <a:ext cx="96231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Disclaimer </a:t>
            </a:r>
            <a:r>
              <a:rPr lang="en-IN" sz="3600" b="1" dirty="0" smtClean="0"/>
              <a:t>:- </a:t>
            </a:r>
            <a:r>
              <a:rPr lang="en-IN" sz="3600" b="1" dirty="0" smtClean="0">
                <a:solidFill>
                  <a:srgbClr val="FFC000"/>
                </a:solidFill>
              </a:rPr>
              <a:t>No one’s name will be shown</a:t>
            </a:r>
          </a:p>
          <a:p>
            <a:r>
              <a:rPr lang="en-IN" sz="3600" b="1" dirty="0" smtClean="0">
                <a:solidFill>
                  <a:srgbClr val="FFC000"/>
                </a:solidFill>
              </a:rPr>
              <a:t>in the chart for privacy reasons. </a:t>
            </a:r>
            <a:endParaRPr lang="en-IN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3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9539" y="2921168"/>
            <a:ext cx="2323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1</a:t>
            </a:r>
            <a:endParaRPr lang="en-I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4549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69890884"/>
              </p:ext>
            </p:extLst>
          </p:nvPr>
        </p:nvGraphicFramePr>
        <p:xfrm>
          <a:off x="546651" y="166020"/>
          <a:ext cx="9513957" cy="65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27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78380034"/>
              </p:ext>
            </p:extLst>
          </p:nvPr>
        </p:nvGraphicFramePr>
        <p:xfrm>
          <a:off x="546651" y="166020"/>
          <a:ext cx="9513957" cy="65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34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08129148"/>
              </p:ext>
            </p:extLst>
          </p:nvPr>
        </p:nvGraphicFramePr>
        <p:xfrm>
          <a:off x="546651" y="166020"/>
          <a:ext cx="9513957" cy="65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121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738</TotalTime>
  <Words>327</Words>
  <Application>Microsoft Office PowerPoint</Application>
  <PresentationFormat>Widescreen</PresentationFormat>
  <Paragraphs>74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Century Gothic</vt:lpstr>
      <vt:lpstr>Segoe UI Variable Text Semibold</vt:lpstr>
      <vt:lpstr>Wingdings</vt:lpstr>
      <vt:lpstr>Wingdings 3</vt:lpstr>
      <vt:lpstr>Ion</vt:lpstr>
      <vt:lpstr>Good Moring/Afternoon</vt:lpstr>
      <vt:lpstr>Topic :- With the help of  parents make a income and expenses of your family of 1 week. Show it in 7 columns for the 7days of the week, write all the expenses of the family which include :- travel cost, grocery cost, etc. then calculate the total cost of the week and mention side incomes of parents (If they Have).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Moring</dc:title>
  <dc:creator>Pratik Patil</dc:creator>
  <cp:lastModifiedBy>Pratik Patil</cp:lastModifiedBy>
  <cp:revision>62</cp:revision>
  <dcterms:created xsi:type="dcterms:W3CDTF">2023-09-12T12:29:07Z</dcterms:created>
  <dcterms:modified xsi:type="dcterms:W3CDTF">2023-09-22T12:02:28Z</dcterms:modified>
</cp:coreProperties>
</file>